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3"/>
  </p:notesMasterIdLst>
  <p:sldIdLst>
    <p:sldId id="256" r:id="rId2"/>
    <p:sldId id="259" r:id="rId3"/>
    <p:sldId id="257" r:id="rId4"/>
    <p:sldId id="260" r:id="rId5"/>
    <p:sldId id="278" r:id="rId6"/>
    <p:sldId id="269" r:id="rId7"/>
    <p:sldId id="271" r:id="rId8"/>
    <p:sldId id="272" r:id="rId9"/>
    <p:sldId id="268" r:id="rId10"/>
    <p:sldId id="274" r:id="rId11"/>
    <p:sldId id="273" r:id="rId12"/>
    <p:sldId id="280" r:id="rId13"/>
    <p:sldId id="281" r:id="rId14"/>
    <p:sldId id="279" r:id="rId15"/>
    <p:sldId id="275" r:id="rId16"/>
    <p:sldId id="282" r:id="rId17"/>
    <p:sldId id="283" r:id="rId18"/>
    <p:sldId id="284" r:id="rId19"/>
    <p:sldId id="285" r:id="rId20"/>
    <p:sldId id="287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372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1CFAEE8-8E66-42F5-A29D-1835A2385E74}" type="doc">
      <dgm:prSet loTypeId="urn:microsoft.com/office/officeart/2005/8/layout/list1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90D45680-F569-4DF5-B95A-34AB637DE607}">
      <dgm:prSet phldrT="[Текст]"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/>
            <a:t>добросовестность</a:t>
          </a:r>
          <a:r>
            <a:rPr lang="kk-KZ" b="1" dirty="0"/>
            <a:t>;</a:t>
          </a:r>
        </a:p>
        <a:p>
          <a:pPr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dirty="0"/>
        </a:p>
      </dgm:t>
    </dgm:pt>
    <dgm:pt modelId="{592D03EC-BBAA-4B63-89FF-9B6EAF15FB8E}" type="parTrans" cxnId="{92D22D8D-D86D-4468-8AD8-33ED2A0D363E}">
      <dgm:prSet/>
      <dgm:spPr/>
      <dgm:t>
        <a:bodyPr/>
        <a:lstStyle/>
        <a:p>
          <a:endParaRPr lang="ru-RU"/>
        </a:p>
      </dgm:t>
    </dgm:pt>
    <dgm:pt modelId="{0337A23C-BFDC-4D7F-90C0-52EAC90BA29D}" type="sibTrans" cxnId="{92D22D8D-D86D-4468-8AD8-33ED2A0D363E}">
      <dgm:prSet/>
      <dgm:spPr/>
      <dgm:t>
        <a:bodyPr/>
        <a:lstStyle/>
        <a:p>
          <a:endParaRPr lang="ru-RU"/>
        </a:p>
      </dgm:t>
    </dgm:pt>
    <dgm:pt modelId="{487A1EB4-C082-4569-862D-70B3BC04F4A2}">
      <dgm:prSet phldrT="[Текст]"/>
      <dgm:spPr/>
      <dgm:t>
        <a:bodyPr/>
        <a:lstStyle/>
        <a:p>
          <a:r>
            <a:rPr lang="ru-RU" b="1" dirty="0"/>
            <a:t>честность;</a:t>
          </a:r>
        </a:p>
      </dgm:t>
    </dgm:pt>
    <dgm:pt modelId="{7CBF03A4-88E5-4605-9A26-98734232739E}" type="parTrans" cxnId="{AEAB163A-CE11-4AEA-BE43-08177FF92F53}">
      <dgm:prSet/>
      <dgm:spPr/>
      <dgm:t>
        <a:bodyPr/>
        <a:lstStyle/>
        <a:p>
          <a:endParaRPr lang="ru-RU"/>
        </a:p>
      </dgm:t>
    </dgm:pt>
    <dgm:pt modelId="{D8814F77-B5D1-4D33-A70D-D2B755DEA420}" type="sibTrans" cxnId="{AEAB163A-CE11-4AEA-BE43-08177FF92F53}">
      <dgm:prSet/>
      <dgm:spPr/>
      <dgm:t>
        <a:bodyPr/>
        <a:lstStyle/>
        <a:p>
          <a:endParaRPr lang="ru-RU"/>
        </a:p>
      </dgm:t>
    </dgm:pt>
    <dgm:pt modelId="{5473F2DD-07CB-479B-A32F-04ABD2401CF7}">
      <dgm:prSet phldrT="[Текст]"/>
      <dgm:spPr>
        <a:solidFill>
          <a:schemeClr val="bg1"/>
        </a:solidFill>
      </dgm:spPr>
      <dgm:t>
        <a:bodyPr/>
        <a:lstStyle/>
        <a:p>
          <a:r>
            <a:rPr lang="ru-RU" b="1" u="sng" dirty="0">
              <a:solidFill>
                <a:schemeClr val="accent2">
                  <a:lumMod val="75000"/>
                </a:schemeClr>
              </a:solidFill>
            </a:rPr>
            <a:t>патриотизм; </a:t>
          </a:r>
        </a:p>
      </dgm:t>
    </dgm:pt>
    <dgm:pt modelId="{03D3D90A-09D0-4CBC-A4F6-42ED2E333522}" type="parTrans" cxnId="{A077AD9E-2EFC-4474-84F2-89DE27857E68}">
      <dgm:prSet/>
      <dgm:spPr/>
      <dgm:t>
        <a:bodyPr/>
        <a:lstStyle/>
        <a:p>
          <a:endParaRPr lang="ru-RU"/>
        </a:p>
      </dgm:t>
    </dgm:pt>
    <dgm:pt modelId="{676E87D6-756B-417A-A93F-6B90A882D125}" type="sibTrans" cxnId="{A077AD9E-2EFC-4474-84F2-89DE27857E68}">
      <dgm:prSet/>
      <dgm:spPr/>
      <dgm:t>
        <a:bodyPr/>
        <a:lstStyle/>
        <a:p>
          <a:endParaRPr lang="ru-RU"/>
        </a:p>
      </dgm:t>
    </dgm:pt>
    <dgm:pt modelId="{460112D4-52CE-48DC-B102-48170928985B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/>
            <a:t>уважение чести и достоинства личности;</a:t>
          </a:r>
          <a:endParaRPr lang="ru-RU" dirty="0"/>
        </a:p>
      </dgm:t>
    </dgm:pt>
    <dgm:pt modelId="{27081247-DF53-4636-B756-BAF2A7D12959}" type="parTrans" cxnId="{1803CA55-2676-4A4D-8830-8E15730B52C5}">
      <dgm:prSet/>
      <dgm:spPr/>
      <dgm:t>
        <a:bodyPr/>
        <a:lstStyle/>
        <a:p>
          <a:endParaRPr lang="ru-RU"/>
        </a:p>
      </dgm:t>
    </dgm:pt>
    <dgm:pt modelId="{269D7AC2-B2F7-481F-AFA9-ACD808C623E5}" type="sibTrans" cxnId="{1803CA55-2676-4A4D-8830-8E15730B52C5}">
      <dgm:prSet/>
      <dgm:spPr/>
      <dgm:t>
        <a:bodyPr/>
        <a:lstStyle/>
        <a:p>
          <a:endParaRPr lang="ru-RU"/>
        </a:p>
      </dgm:t>
    </dgm:pt>
    <dgm:pt modelId="{71BB3841-FCA1-4A23-A5CE-75E1D7853A54}">
      <dgm:prSet/>
      <dgm:spPr/>
      <dgm:t>
        <a:bodyPr/>
        <a:lstStyle/>
        <a:p>
          <a:r>
            <a:rPr lang="ru-RU" b="1" dirty="0"/>
            <a:t>профессиональная солидарность;</a:t>
          </a:r>
        </a:p>
      </dgm:t>
    </dgm:pt>
    <dgm:pt modelId="{B8BF0CB7-FE0C-4CA6-AF56-F5157308E2E2}" type="parTrans" cxnId="{302758B8-E6BF-47FD-A662-533CE49D1331}">
      <dgm:prSet/>
      <dgm:spPr/>
      <dgm:t>
        <a:bodyPr/>
        <a:lstStyle/>
        <a:p>
          <a:endParaRPr lang="ru-RU"/>
        </a:p>
      </dgm:t>
    </dgm:pt>
    <dgm:pt modelId="{4949A9B6-A6FB-4BB5-9791-C481757D8ED8}" type="sibTrans" cxnId="{302758B8-E6BF-47FD-A662-533CE49D1331}">
      <dgm:prSet/>
      <dgm:spPr/>
      <dgm:t>
        <a:bodyPr/>
        <a:lstStyle/>
        <a:p>
          <a:endParaRPr lang="ru-RU"/>
        </a:p>
      </dgm:t>
    </dgm:pt>
    <dgm:pt modelId="{04C6EAE4-9DC2-4AC6-8EEF-F37DB81F7CC2}">
      <dgm:prSet/>
      <dgm:spPr/>
      <dgm:t>
        <a:bodyPr/>
        <a:lstStyle/>
        <a:p>
          <a:pPr marL="0" marR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b="1" dirty="0"/>
            <a:t>непрерывность профессионального развития.</a:t>
          </a:r>
        </a:p>
        <a:p>
          <a:endParaRPr lang="ru-RU" b="1" dirty="0"/>
        </a:p>
      </dgm:t>
    </dgm:pt>
    <dgm:pt modelId="{FDA1DF99-5495-41C7-BD55-34EED2AED336}" type="parTrans" cxnId="{B4DA5346-9788-42F5-BAE5-F239B31683E3}">
      <dgm:prSet/>
      <dgm:spPr/>
      <dgm:t>
        <a:bodyPr/>
        <a:lstStyle/>
        <a:p>
          <a:endParaRPr lang="ru-RU"/>
        </a:p>
      </dgm:t>
    </dgm:pt>
    <dgm:pt modelId="{FA9D0004-6651-44CA-AD7A-3CD8C4B69C85}" type="sibTrans" cxnId="{B4DA5346-9788-42F5-BAE5-F239B31683E3}">
      <dgm:prSet/>
      <dgm:spPr/>
      <dgm:t>
        <a:bodyPr/>
        <a:lstStyle/>
        <a:p>
          <a:endParaRPr lang="ru-RU"/>
        </a:p>
      </dgm:t>
    </dgm:pt>
    <dgm:pt modelId="{57159EC7-A990-4889-A979-797519D956EA}">
      <dgm:prSet/>
      <dgm:spPr/>
      <dgm:t>
        <a:bodyPr/>
        <a:lstStyle/>
        <a:p>
          <a:pPr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b="1" dirty="0"/>
            <a:t>уважение общечеловеческих  ценностей и </a:t>
          </a:r>
          <a:r>
            <a:rPr lang="ru-RU" b="1" u="sng" dirty="0">
              <a:solidFill>
                <a:schemeClr val="accent2">
                  <a:lumMod val="75000"/>
                </a:schemeClr>
              </a:solidFill>
            </a:rPr>
            <a:t>толерантность</a:t>
          </a:r>
        </a:p>
      </dgm:t>
    </dgm:pt>
    <dgm:pt modelId="{DA5F89DB-4129-4729-9DE4-D29238330181}" type="parTrans" cxnId="{C5C124DE-3CC2-412F-B80E-8130FE982669}">
      <dgm:prSet/>
      <dgm:spPr/>
      <dgm:t>
        <a:bodyPr/>
        <a:lstStyle/>
        <a:p>
          <a:endParaRPr lang="ru-RU"/>
        </a:p>
      </dgm:t>
    </dgm:pt>
    <dgm:pt modelId="{73D1B60C-E4EA-4723-9959-10C39F3B03B8}" type="sibTrans" cxnId="{C5C124DE-3CC2-412F-B80E-8130FE982669}">
      <dgm:prSet/>
      <dgm:spPr/>
      <dgm:t>
        <a:bodyPr/>
        <a:lstStyle/>
        <a:p>
          <a:endParaRPr lang="ru-RU"/>
        </a:p>
      </dgm:t>
    </dgm:pt>
    <dgm:pt modelId="{6C0CB466-7390-4AE3-AAA0-0026488DF74A}" type="pres">
      <dgm:prSet presAssocID="{61CFAEE8-8E66-42F5-A29D-1835A2385E74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9FF10394-11B0-4CB7-A7D2-BB6DA979D1EA}" type="pres">
      <dgm:prSet presAssocID="{90D45680-F569-4DF5-B95A-34AB637DE607}" presName="parentLin" presStyleCnt="0"/>
      <dgm:spPr/>
    </dgm:pt>
    <dgm:pt modelId="{99706EF7-ABF2-4E38-B238-73666682FDC0}" type="pres">
      <dgm:prSet presAssocID="{90D45680-F569-4DF5-B95A-34AB637DE607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C9E59384-795E-4F50-9870-534CE8F9E3FA}" type="pres">
      <dgm:prSet presAssocID="{90D45680-F569-4DF5-B95A-34AB637DE607}" presName="parentText" presStyleLbl="node1" presStyleIdx="0" presStyleCnt="7" custLinFactNeighborX="840" custLinFactNeighborY="-18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AEDEBCF-3EFF-4D9B-95AE-44BEC03C821F}" type="pres">
      <dgm:prSet presAssocID="{90D45680-F569-4DF5-B95A-34AB637DE607}" presName="negativeSpace" presStyleCnt="0"/>
      <dgm:spPr/>
    </dgm:pt>
    <dgm:pt modelId="{7376427D-BB82-42E5-93A6-211296630DE0}" type="pres">
      <dgm:prSet presAssocID="{90D45680-F569-4DF5-B95A-34AB637DE607}" presName="childText" presStyleLbl="conFgAcc1" presStyleIdx="0" presStyleCnt="7">
        <dgm:presLayoutVars>
          <dgm:bulletEnabled val="1"/>
        </dgm:presLayoutVars>
      </dgm:prSet>
      <dgm:spPr/>
    </dgm:pt>
    <dgm:pt modelId="{9891F3B7-DEB7-472B-9FB2-75CA8354DCB5}" type="pres">
      <dgm:prSet presAssocID="{0337A23C-BFDC-4D7F-90C0-52EAC90BA29D}" presName="spaceBetweenRectangles" presStyleCnt="0"/>
      <dgm:spPr/>
    </dgm:pt>
    <dgm:pt modelId="{7AABCA80-0C51-4F4C-A179-18317DEC2BC1}" type="pres">
      <dgm:prSet presAssocID="{487A1EB4-C082-4569-862D-70B3BC04F4A2}" presName="parentLin" presStyleCnt="0"/>
      <dgm:spPr/>
    </dgm:pt>
    <dgm:pt modelId="{DD8C9D1C-0728-4280-A337-57C26199ECF5}" type="pres">
      <dgm:prSet presAssocID="{487A1EB4-C082-4569-862D-70B3BC04F4A2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B7EBE303-414D-4E67-96B1-057DF779D48C}" type="pres">
      <dgm:prSet presAssocID="{487A1EB4-C082-4569-862D-70B3BC04F4A2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66C16E-3A19-42CF-B3FA-46A7785C9707}" type="pres">
      <dgm:prSet presAssocID="{487A1EB4-C082-4569-862D-70B3BC04F4A2}" presName="negativeSpace" presStyleCnt="0"/>
      <dgm:spPr/>
    </dgm:pt>
    <dgm:pt modelId="{105862AA-95AF-4101-9653-54095B1B18A4}" type="pres">
      <dgm:prSet presAssocID="{487A1EB4-C082-4569-862D-70B3BC04F4A2}" presName="childText" presStyleLbl="conFgAcc1" presStyleIdx="1" presStyleCnt="7">
        <dgm:presLayoutVars>
          <dgm:bulletEnabled val="1"/>
        </dgm:presLayoutVars>
      </dgm:prSet>
      <dgm:spPr/>
    </dgm:pt>
    <dgm:pt modelId="{04AC4508-B707-4827-AF25-4F5E68E9DB23}" type="pres">
      <dgm:prSet presAssocID="{D8814F77-B5D1-4D33-A70D-D2B755DEA420}" presName="spaceBetweenRectangles" presStyleCnt="0"/>
      <dgm:spPr/>
    </dgm:pt>
    <dgm:pt modelId="{96C260FF-0E64-4032-B0FA-B4E4A8A4DED9}" type="pres">
      <dgm:prSet presAssocID="{5473F2DD-07CB-479B-A32F-04ABD2401CF7}" presName="parentLin" presStyleCnt="0"/>
      <dgm:spPr/>
    </dgm:pt>
    <dgm:pt modelId="{E7B91803-D6DB-41FC-8CE0-A73A87F4ADE1}" type="pres">
      <dgm:prSet presAssocID="{5473F2DD-07CB-479B-A32F-04ABD2401CF7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82B6AC48-36FC-48A6-8D74-CB28A8F257BE}" type="pres">
      <dgm:prSet presAssocID="{5473F2DD-07CB-479B-A32F-04ABD2401CF7}" presName="parentText" presStyleLbl="node1" presStyleIdx="2" presStyleCnt="7" custScaleX="99280" custLinFactNeighborX="841" custLinFactNeighborY="-298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55CD1C-9BBD-4B6B-96FB-411AF9F3F245}" type="pres">
      <dgm:prSet presAssocID="{5473F2DD-07CB-479B-A32F-04ABD2401CF7}" presName="negativeSpace" presStyleCnt="0"/>
      <dgm:spPr/>
    </dgm:pt>
    <dgm:pt modelId="{4E24E5C4-F695-435C-8DD9-B0BB9CF94AFD}" type="pres">
      <dgm:prSet presAssocID="{5473F2DD-07CB-479B-A32F-04ABD2401CF7}" presName="childText" presStyleLbl="conFgAcc1" presStyleIdx="2" presStyleCnt="7">
        <dgm:presLayoutVars>
          <dgm:bulletEnabled val="1"/>
        </dgm:presLayoutVars>
      </dgm:prSet>
      <dgm:spPr/>
    </dgm:pt>
    <dgm:pt modelId="{9D69294F-90C8-4E5A-A5B4-0D49E2334F76}" type="pres">
      <dgm:prSet presAssocID="{676E87D6-756B-417A-A93F-6B90A882D125}" presName="spaceBetweenRectangles" presStyleCnt="0"/>
      <dgm:spPr/>
    </dgm:pt>
    <dgm:pt modelId="{8605749E-B93A-4BAD-A8EB-C125D92D6AEF}" type="pres">
      <dgm:prSet presAssocID="{460112D4-52CE-48DC-B102-48170928985B}" presName="parentLin" presStyleCnt="0"/>
      <dgm:spPr/>
    </dgm:pt>
    <dgm:pt modelId="{170F7AFE-1E45-473E-A42E-A2DB1EF43BDC}" type="pres">
      <dgm:prSet presAssocID="{460112D4-52CE-48DC-B102-48170928985B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0C586D21-4BCA-495E-855E-D71F9991F39F}" type="pres">
      <dgm:prSet presAssocID="{460112D4-52CE-48DC-B102-48170928985B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90FCD33-AB26-4DFF-B237-EA5F70D89146}" type="pres">
      <dgm:prSet presAssocID="{460112D4-52CE-48DC-B102-48170928985B}" presName="negativeSpace" presStyleCnt="0"/>
      <dgm:spPr/>
    </dgm:pt>
    <dgm:pt modelId="{9691127C-F351-4292-AE1F-A594378BBDC2}" type="pres">
      <dgm:prSet presAssocID="{460112D4-52CE-48DC-B102-48170928985B}" presName="childText" presStyleLbl="conFgAcc1" presStyleIdx="3" presStyleCnt="7">
        <dgm:presLayoutVars>
          <dgm:bulletEnabled val="1"/>
        </dgm:presLayoutVars>
      </dgm:prSet>
      <dgm:spPr/>
    </dgm:pt>
    <dgm:pt modelId="{6B3CACBA-3D76-4F21-9172-1F5CC380D3B1}" type="pres">
      <dgm:prSet presAssocID="{269D7AC2-B2F7-481F-AFA9-ACD808C623E5}" presName="spaceBetweenRectangles" presStyleCnt="0"/>
      <dgm:spPr/>
    </dgm:pt>
    <dgm:pt modelId="{70F3CDA5-5BE1-45BE-A6B7-5A8F0B663012}" type="pres">
      <dgm:prSet presAssocID="{57159EC7-A990-4889-A979-797519D956EA}" presName="parentLin" presStyleCnt="0"/>
      <dgm:spPr/>
    </dgm:pt>
    <dgm:pt modelId="{A9ACDA6A-AC40-4E09-8820-544EF3C84505}" type="pres">
      <dgm:prSet presAssocID="{57159EC7-A990-4889-A979-797519D956EA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E473C793-3470-4FC1-9725-821388C8E1F8}" type="pres">
      <dgm:prSet presAssocID="{57159EC7-A990-4889-A979-797519D956EA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A5698DA-F840-48B2-BF57-91506A1FF22D}" type="pres">
      <dgm:prSet presAssocID="{57159EC7-A990-4889-A979-797519D956EA}" presName="negativeSpace" presStyleCnt="0"/>
      <dgm:spPr/>
    </dgm:pt>
    <dgm:pt modelId="{3A6B6DA4-51BA-48F3-9053-32D4DA4EBD88}" type="pres">
      <dgm:prSet presAssocID="{57159EC7-A990-4889-A979-797519D956EA}" presName="childText" presStyleLbl="conFgAcc1" presStyleIdx="4" presStyleCnt="7">
        <dgm:presLayoutVars>
          <dgm:bulletEnabled val="1"/>
        </dgm:presLayoutVars>
      </dgm:prSet>
      <dgm:spPr/>
    </dgm:pt>
    <dgm:pt modelId="{A44841F2-E7F9-4926-8A98-CAE6A82C9E8F}" type="pres">
      <dgm:prSet presAssocID="{73D1B60C-E4EA-4723-9959-10C39F3B03B8}" presName="spaceBetweenRectangles" presStyleCnt="0"/>
      <dgm:spPr/>
    </dgm:pt>
    <dgm:pt modelId="{00865559-F471-4E56-907D-FC8A7C0654D5}" type="pres">
      <dgm:prSet presAssocID="{71BB3841-FCA1-4A23-A5CE-75E1D7853A54}" presName="parentLin" presStyleCnt="0"/>
      <dgm:spPr/>
    </dgm:pt>
    <dgm:pt modelId="{9E53629E-AEA8-4945-AD74-166C37330CE2}" type="pres">
      <dgm:prSet presAssocID="{71BB3841-FCA1-4A23-A5CE-75E1D7853A54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5280775E-CFAB-47FC-B975-2E084ED8B8B8}" type="pres">
      <dgm:prSet presAssocID="{71BB3841-FCA1-4A23-A5CE-75E1D7853A54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9010EC-7A69-49FD-AD54-FA1C0753E373}" type="pres">
      <dgm:prSet presAssocID="{71BB3841-FCA1-4A23-A5CE-75E1D7853A54}" presName="negativeSpace" presStyleCnt="0"/>
      <dgm:spPr/>
    </dgm:pt>
    <dgm:pt modelId="{732324B9-3E53-48AB-ADBA-482AB22ADAB7}" type="pres">
      <dgm:prSet presAssocID="{71BB3841-FCA1-4A23-A5CE-75E1D7853A54}" presName="childText" presStyleLbl="conFgAcc1" presStyleIdx="5" presStyleCnt="7">
        <dgm:presLayoutVars>
          <dgm:bulletEnabled val="1"/>
        </dgm:presLayoutVars>
      </dgm:prSet>
      <dgm:spPr/>
    </dgm:pt>
    <dgm:pt modelId="{C21463C7-B61B-415F-AF85-81865920D4DE}" type="pres">
      <dgm:prSet presAssocID="{4949A9B6-A6FB-4BB5-9791-C481757D8ED8}" presName="spaceBetweenRectangles" presStyleCnt="0"/>
      <dgm:spPr/>
    </dgm:pt>
    <dgm:pt modelId="{36AFFE1E-25D3-438D-94A2-D1D3A0A1D6C8}" type="pres">
      <dgm:prSet presAssocID="{04C6EAE4-9DC2-4AC6-8EEF-F37DB81F7CC2}" presName="parentLin" presStyleCnt="0"/>
      <dgm:spPr/>
    </dgm:pt>
    <dgm:pt modelId="{C6D7D2EA-36EE-4743-9A23-249C1F9531AC}" type="pres">
      <dgm:prSet presAssocID="{04C6EAE4-9DC2-4AC6-8EEF-F37DB81F7CC2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CD32C04B-BFC4-4F01-A5B0-8C97B3D4D94D}" type="pres">
      <dgm:prSet presAssocID="{04C6EAE4-9DC2-4AC6-8EEF-F37DB81F7CC2}" presName="parentText" presStyleLbl="node1" presStyleIdx="6" presStyleCnt="7" custLinFactNeighborX="3583" custLinFactNeighborY="-65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6C5B85D-9CC2-4B9D-87B5-6E17DABD0116}" type="pres">
      <dgm:prSet presAssocID="{04C6EAE4-9DC2-4AC6-8EEF-F37DB81F7CC2}" presName="negativeSpace" presStyleCnt="0"/>
      <dgm:spPr/>
    </dgm:pt>
    <dgm:pt modelId="{3F8F131C-C54A-4D0D-B00C-20D4558222F3}" type="pres">
      <dgm:prSet presAssocID="{04C6EAE4-9DC2-4AC6-8EEF-F37DB81F7CC2}" presName="childText" presStyleLbl="conFgAcc1" presStyleIdx="6" presStyleCnt="7">
        <dgm:presLayoutVars>
          <dgm:bulletEnabled val="1"/>
        </dgm:presLayoutVars>
      </dgm:prSet>
      <dgm:spPr/>
    </dgm:pt>
  </dgm:ptLst>
  <dgm:cxnLst>
    <dgm:cxn modelId="{B64149D4-0771-4A61-A121-369DEDB586DD}" type="presOf" srcId="{71BB3841-FCA1-4A23-A5CE-75E1D7853A54}" destId="{9E53629E-AEA8-4945-AD74-166C37330CE2}" srcOrd="0" destOrd="0" presId="urn:microsoft.com/office/officeart/2005/8/layout/list1"/>
    <dgm:cxn modelId="{A077AD9E-2EFC-4474-84F2-89DE27857E68}" srcId="{61CFAEE8-8E66-42F5-A29D-1835A2385E74}" destId="{5473F2DD-07CB-479B-A32F-04ABD2401CF7}" srcOrd="2" destOrd="0" parTransId="{03D3D90A-09D0-4CBC-A4F6-42ED2E333522}" sibTransId="{676E87D6-756B-417A-A93F-6B90A882D125}"/>
    <dgm:cxn modelId="{C17E2D36-72B1-451C-9169-2FFC90CF7056}" type="presOf" srcId="{71BB3841-FCA1-4A23-A5CE-75E1D7853A54}" destId="{5280775E-CFAB-47FC-B975-2E084ED8B8B8}" srcOrd="1" destOrd="0" presId="urn:microsoft.com/office/officeart/2005/8/layout/list1"/>
    <dgm:cxn modelId="{1803CA55-2676-4A4D-8830-8E15730B52C5}" srcId="{61CFAEE8-8E66-42F5-A29D-1835A2385E74}" destId="{460112D4-52CE-48DC-B102-48170928985B}" srcOrd="3" destOrd="0" parTransId="{27081247-DF53-4636-B756-BAF2A7D12959}" sibTransId="{269D7AC2-B2F7-481F-AFA9-ACD808C623E5}"/>
    <dgm:cxn modelId="{B4DA5346-9788-42F5-BAE5-F239B31683E3}" srcId="{61CFAEE8-8E66-42F5-A29D-1835A2385E74}" destId="{04C6EAE4-9DC2-4AC6-8EEF-F37DB81F7CC2}" srcOrd="6" destOrd="0" parTransId="{FDA1DF99-5495-41C7-BD55-34EED2AED336}" sibTransId="{FA9D0004-6651-44CA-AD7A-3CD8C4B69C85}"/>
    <dgm:cxn modelId="{B86D7579-1E3F-468C-AA1F-0DEDC9B601E2}" type="presOf" srcId="{04C6EAE4-9DC2-4AC6-8EEF-F37DB81F7CC2}" destId="{C6D7D2EA-36EE-4743-9A23-249C1F9531AC}" srcOrd="0" destOrd="0" presId="urn:microsoft.com/office/officeart/2005/8/layout/list1"/>
    <dgm:cxn modelId="{302758B8-E6BF-47FD-A662-533CE49D1331}" srcId="{61CFAEE8-8E66-42F5-A29D-1835A2385E74}" destId="{71BB3841-FCA1-4A23-A5CE-75E1D7853A54}" srcOrd="5" destOrd="0" parTransId="{B8BF0CB7-FE0C-4CA6-AF56-F5157308E2E2}" sibTransId="{4949A9B6-A6FB-4BB5-9791-C481757D8ED8}"/>
    <dgm:cxn modelId="{777438DC-F543-462C-8FBF-5C811B0F06AC}" type="presOf" srcId="{5473F2DD-07CB-479B-A32F-04ABD2401CF7}" destId="{E7B91803-D6DB-41FC-8CE0-A73A87F4ADE1}" srcOrd="0" destOrd="0" presId="urn:microsoft.com/office/officeart/2005/8/layout/list1"/>
    <dgm:cxn modelId="{92D22D8D-D86D-4468-8AD8-33ED2A0D363E}" srcId="{61CFAEE8-8E66-42F5-A29D-1835A2385E74}" destId="{90D45680-F569-4DF5-B95A-34AB637DE607}" srcOrd="0" destOrd="0" parTransId="{592D03EC-BBAA-4B63-89FF-9B6EAF15FB8E}" sibTransId="{0337A23C-BFDC-4D7F-90C0-52EAC90BA29D}"/>
    <dgm:cxn modelId="{A7D4DA3F-8BD4-450B-9A4F-567B5C857738}" type="presOf" srcId="{5473F2DD-07CB-479B-A32F-04ABD2401CF7}" destId="{82B6AC48-36FC-48A6-8D74-CB28A8F257BE}" srcOrd="1" destOrd="0" presId="urn:microsoft.com/office/officeart/2005/8/layout/list1"/>
    <dgm:cxn modelId="{1E302439-1F3A-426A-B214-92D821766441}" type="presOf" srcId="{04C6EAE4-9DC2-4AC6-8EEF-F37DB81F7CC2}" destId="{CD32C04B-BFC4-4F01-A5B0-8C97B3D4D94D}" srcOrd="1" destOrd="0" presId="urn:microsoft.com/office/officeart/2005/8/layout/list1"/>
    <dgm:cxn modelId="{C5C124DE-3CC2-412F-B80E-8130FE982669}" srcId="{61CFAEE8-8E66-42F5-A29D-1835A2385E74}" destId="{57159EC7-A990-4889-A979-797519D956EA}" srcOrd="4" destOrd="0" parTransId="{DA5F89DB-4129-4729-9DE4-D29238330181}" sibTransId="{73D1B60C-E4EA-4723-9959-10C39F3B03B8}"/>
    <dgm:cxn modelId="{07DFF316-0F75-44BC-B8D1-0432A644364B}" type="presOf" srcId="{460112D4-52CE-48DC-B102-48170928985B}" destId="{0C586D21-4BCA-495E-855E-D71F9991F39F}" srcOrd="1" destOrd="0" presId="urn:microsoft.com/office/officeart/2005/8/layout/list1"/>
    <dgm:cxn modelId="{501AFC69-3048-4713-8536-A1770EAA6141}" type="presOf" srcId="{90D45680-F569-4DF5-B95A-34AB637DE607}" destId="{99706EF7-ABF2-4E38-B238-73666682FDC0}" srcOrd="0" destOrd="0" presId="urn:microsoft.com/office/officeart/2005/8/layout/list1"/>
    <dgm:cxn modelId="{55FF7F44-6F0D-4495-8363-EE439C42BEAF}" type="presOf" srcId="{487A1EB4-C082-4569-862D-70B3BC04F4A2}" destId="{DD8C9D1C-0728-4280-A337-57C26199ECF5}" srcOrd="0" destOrd="0" presId="urn:microsoft.com/office/officeart/2005/8/layout/list1"/>
    <dgm:cxn modelId="{AEAB163A-CE11-4AEA-BE43-08177FF92F53}" srcId="{61CFAEE8-8E66-42F5-A29D-1835A2385E74}" destId="{487A1EB4-C082-4569-862D-70B3BC04F4A2}" srcOrd="1" destOrd="0" parTransId="{7CBF03A4-88E5-4605-9A26-98734232739E}" sibTransId="{D8814F77-B5D1-4D33-A70D-D2B755DEA420}"/>
    <dgm:cxn modelId="{4245D991-EB9A-459F-A97D-9A1EEAD7F677}" type="presOf" srcId="{487A1EB4-C082-4569-862D-70B3BC04F4A2}" destId="{B7EBE303-414D-4E67-96B1-057DF779D48C}" srcOrd="1" destOrd="0" presId="urn:microsoft.com/office/officeart/2005/8/layout/list1"/>
    <dgm:cxn modelId="{ED14FC8A-7CA8-4C6F-967B-86C63C573E13}" type="presOf" srcId="{460112D4-52CE-48DC-B102-48170928985B}" destId="{170F7AFE-1E45-473E-A42E-A2DB1EF43BDC}" srcOrd="0" destOrd="0" presId="urn:microsoft.com/office/officeart/2005/8/layout/list1"/>
    <dgm:cxn modelId="{290650C0-BBB5-41A1-A46A-42345CEB34E1}" type="presOf" srcId="{57159EC7-A990-4889-A979-797519D956EA}" destId="{E473C793-3470-4FC1-9725-821388C8E1F8}" srcOrd="1" destOrd="0" presId="urn:microsoft.com/office/officeart/2005/8/layout/list1"/>
    <dgm:cxn modelId="{D1564DBE-033A-4289-B6FE-77F60CB4F144}" type="presOf" srcId="{61CFAEE8-8E66-42F5-A29D-1835A2385E74}" destId="{6C0CB466-7390-4AE3-AAA0-0026488DF74A}" srcOrd="0" destOrd="0" presId="urn:microsoft.com/office/officeart/2005/8/layout/list1"/>
    <dgm:cxn modelId="{AA5DBF08-0899-4427-BBC2-F1F0679F6D0E}" type="presOf" srcId="{57159EC7-A990-4889-A979-797519D956EA}" destId="{A9ACDA6A-AC40-4E09-8820-544EF3C84505}" srcOrd="0" destOrd="0" presId="urn:microsoft.com/office/officeart/2005/8/layout/list1"/>
    <dgm:cxn modelId="{A4DE4324-6CAB-4878-93D1-58D6774EA72F}" type="presOf" srcId="{90D45680-F569-4DF5-B95A-34AB637DE607}" destId="{C9E59384-795E-4F50-9870-534CE8F9E3FA}" srcOrd="1" destOrd="0" presId="urn:microsoft.com/office/officeart/2005/8/layout/list1"/>
    <dgm:cxn modelId="{291A231D-95EF-4F20-B647-48B14940D83C}" type="presParOf" srcId="{6C0CB466-7390-4AE3-AAA0-0026488DF74A}" destId="{9FF10394-11B0-4CB7-A7D2-BB6DA979D1EA}" srcOrd="0" destOrd="0" presId="urn:microsoft.com/office/officeart/2005/8/layout/list1"/>
    <dgm:cxn modelId="{E28E6FB0-8EFB-474A-A104-A220FC6CBFD5}" type="presParOf" srcId="{9FF10394-11B0-4CB7-A7D2-BB6DA979D1EA}" destId="{99706EF7-ABF2-4E38-B238-73666682FDC0}" srcOrd="0" destOrd="0" presId="urn:microsoft.com/office/officeart/2005/8/layout/list1"/>
    <dgm:cxn modelId="{618890AB-3E99-4B07-8E54-ACDF5C3341D8}" type="presParOf" srcId="{9FF10394-11B0-4CB7-A7D2-BB6DA979D1EA}" destId="{C9E59384-795E-4F50-9870-534CE8F9E3FA}" srcOrd="1" destOrd="0" presId="urn:microsoft.com/office/officeart/2005/8/layout/list1"/>
    <dgm:cxn modelId="{BE802C23-1918-4B72-A790-3D07959BCE73}" type="presParOf" srcId="{6C0CB466-7390-4AE3-AAA0-0026488DF74A}" destId="{AAEDEBCF-3EFF-4D9B-95AE-44BEC03C821F}" srcOrd="1" destOrd="0" presId="urn:microsoft.com/office/officeart/2005/8/layout/list1"/>
    <dgm:cxn modelId="{D32B82A4-C901-4F74-805E-4061B8A09988}" type="presParOf" srcId="{6C0CB466-7390-4AE3-AAA0-0026488DF74A}" destId="{7376427D-BB82-42E5-93A6-211296630DE0}" srcOrd="2" destOrd="0" presId="urn:microsoft.com/office/officeart/2005/8/layout/list1"/>
    <dgm:cxn modelId="{4143E720-882F-4FF0-8BE1-595F320B37D8}" type="presParOf" srcId="{6C0CB466-7390-4AE3-AAA0-0026488DF74A}" destId="{9891F3B7-DEB7-472B-9FB2-75CA8354DCB5}" srcOrd="3" destOrd="0" presId="urn:microsoft.com/office/officeart/2005/8/layout/list1"/>
    <dgm:cxn modelId="{B637A258-57B3-4760-ABED-3530A594CBE4}" type="presParOf" srcId="{6C0CB466-7390-4AE3-AAA0-0026488DF74A}" destId="{7AABCA80-0C51-4F4C-A179-18317DEC2BC1}" srcOrd="4" destOrd="0" presId="urn:microsoft.com/office/officeart/2005/8/layout/list1"/>
    <dgm:cxn modelId="{C4009BB8-4904-41C3-84CF-07C90A50E3E6}" type="presParOf" srcId="{7AABCA80-0C51-4F4C-A179-18317DEC2BC1}" destId="{DD8C9D1C-0728-4280-A337-57C26199ECF5}" srcOrd="0" destOrd="0" presId="urn:microsoft.com/office/officeart/2005/8/layout/list1"/>
    <dgm:cxn modelId="{8DA0B007-2591-4E19-9484-1A56A32C6EA9}" type="presParOf" srcId="{7AABCA80-0C51-4F4C-A179-18317DEC2BC1}" destId="{B7EBE303-414D-4E67-96B1-057DF779D48C}" srcOrd="1" destOrd="0" presId="urn:microsoft.com/office/officeart/2005/8/layout/list1"/>
    <dgm:cxn modelId="{7E07F34A-DF9B-4B00-B768-459DF184FF10}" type="presParOf" srcId="{6C0CB466-7390-4AE3-AAA0-0026488DF74A}" destId="{2266C16E-3A19-42CF-B3FA-46A7785C9707}" srcOrd="5" destOrd="0" presId="urn:microsoft.com/office/officeart/2005/8/layout/list1"/>
    <dgm:cxn modelId="{A26E60DA-D196-4025-940C-465F7F362C7F}" type="presParOf" srcId="{6C0CB466-7390-4AE3-AAA0-0026488DF74A}" destId="{105862AA-95AF-4101-9653-54095B1B18A4}" srcOrd="6" destOrd="0" presId="urn:microsoft.com/office/officeart/2005/8/layout/list1"/>
    <dgm:cxn modelId="{7DF8CF70-D4EE-491D-BB3A-F57D3474F005}" type="presParOf" srcId="{6C0CB466-7390-4AE3-AAA0-0026488DF74A}" destId="{04AC4508-B707-4827-AF25-4F5E68E9DB23}" srcOrd="7" destOrd="0" presId="urn:microsoft.com/office/officeart/2005/8/layout/list1"/>
    <dgm:cxn modelId="{4C8F0FB9-9F8F-40F6-A95B-B8C666B002C2}" type="presParOf" srcId="{6C0CB466-7390-4AE3-AAA0-0026488DF74A}" destId="{96C260FF-0E64-4032-B0FA-B4E4A8A4DED9}" srcOrd="8" destOrd="0" presId="urn:microsoft.com/office/officeart/2005/8/layout/list1"/>
    <dgm:cxn modelId="{FBCE4608-30B0-4D8F-8A85-6991340137C2}" type="presParOf" srcId="{96C260FF-0E64-4032-B0FA-B4E4A8A4DED9}" destId="{E7B91803-D6DB-41FC-8CE0-A73A87F4ADE1}" srcOrd="0" destOrd="0" presId="urn:microsoft.com/office/officeart/2005/8/layout/list1"/>
    <dgm:cxn modelId="{1AE49711-C759-48CD-8E00-529993ED4C97}" type="presParOf" srcId="{96C260FF-0E64-4032-B0FA-B4E4A8A4DED9}" destId="{82B6AC48-36FC-48A6-8D74-CB28A8F257BE}" srcOrd="1" destOrd="0" presId="urn:microsoft.com/office/officeart/2005/8/layout/list1"/>
    <dgm:cxn modelId="{0C111C2B-38AE-4874-A755-24E73D6CF45A}" type="presParOf" srcId="{6C0CB466-7390-4AE3-AAA0-0026488DF74A}" destId="{7055CD1C-9BBD-4B6B-96FB-411AF9F3F245}" srcOrd="9" destOrd="0" presId="urn:microsoft.com/office/officeart/2005/8/layout/list1"/>
    <dgm:cxn modelId="{55DEF469-056D-4E44-A7E4-638289C91B39}" type="presParOf" srcId="{6C0CB466-7390-4AE3-AAA0-0026488DF74A}" destId="{4E24E5C4-F695-435C-8DD9-B0BB9CF94AFD}" srcOrd="10" destOrd="0" presId="urn:microsoft.com/office/officeart/2005/8/layout/list1"/>
    <dgm:cxn modelId="{74197B02-4CE7-4524-89DE-F5BF62E4304F}" type="presParOf" srcId="{6C0CB466-7390-4AE3-AAA0-0026488DF74A}" destId="{9D69294F-90C8-4E5A-A5B4-0D49E2334F76}" srcOrd="11" destOrd="0" presId="urn:microsoft.com/office/officeart/2005/8/layout/list1"/>
    <dgm:cxn modelId="{EFB5A22E-0C1C-4C19-ABED-9C0808B567FB}" type="presParOf" srcId="{6C0CB466-7390-4AE3-AAA0-0026488DF74A}" destId="{8605749E-B93A-4BAD-A8EB-C125D92D6AEF}" srcOrd="12" destOrd="0" presId="urn:microsoft.com/office/officeart/2005/8/layout/list1"/>
    <dgm:cxn modelId="{8838AD81-7E4B-4568-8597-6E75B3881344}" type="presParOf" srcId="{8605749E-B93A-4BAD-A8EB-C125D92D6AEF}" destId="{170F7AFE-1E45-473E-A42E-A2DB1EF43BDC}" srcOrd="0" destOrd="0" presId="urn:microsoft.com/office/officeart/2005/8/layout/list1"/>
    <dgm:cxn modelId="{56B4AAA0-8EDA-42DE-97DB-29D5C9889A34}" type="presParOf" srcId="{8605749E-B93A-4BAD-A8EB-C125D92D6AEF}" destId="{0C586D21-4BCA-495E-855E-D71F9991F39F}" srcOrd="1" destOrd="0" presId="urn:microsoft.com/office/officeart/2005/8/layout/list1"/>
    <dgm:cxn modelId="{2756178E-71AB-458E-A1BF-7942FB27D06F}" type="presParOf" srcId="{6C0CB466-7390-4AE3-AAA0-0026488DF74A}" destId="{E90FCD33-AB26-4DFF-B237-EA5F70D89146}" srcOrd="13" destOrd="0" presId="urn:microsoft.com/office/officeart/2005/8/layout/list1"/>
    <dgm:cxn modelId="{85F88965-BF01-4D47-B96D-28DA763804AD}" type="presParOf" srcId="{6C0CB466-7390-4AE3-AAA0-0026488DF74A}" destId="{9691127C-F351-4292-AE1F-A594378BBDC2}" srcOrd="14" destOrd="0" presId="urn:microsoft.com/office/officeart/2005/8/layout/list1"/>
    <dgm:cxn modelId="{F7928F1E-B293-49D7-956B-0D5732793CBE}" type="presParOf" srcId="{6C0CB466-7390-4AE3-AAA0-0026488DF74A}" destId="{6B3CACBA-3D76-4F21-9172-1F5CC380D3B1}" srcOrd="15" destOrd="0" presId="urn:microsoft.com/office/officeart/2005/8/layout/list1"/>
    <dgm:cxn modelId="{C1E98A42-3FA0-4FD7-94F2-48F956835AC7}" type="presParOf" srcId="{6C0CB466-7390-4AE3-AAA0-0026488DF74A}" destId="{70F3CDA5-5BE1-45BE-A6B7-5A8F0B663012}" srcOrd="16" destOrd="0" presId="urn:microsoft.com/office/officeart/2005/8/layout/list1"/>
    <dgm:cxn modelId="{3EB5A2CD-EDCA-44D3-99D7-385D73CCBCAF}" type="presParOf" srcId="{70F3CDA5-5BE1-45BE-A6B7-5A8F0B663012}" destId="{A9ACDA6A-AC40-4E09-8820-544EF3C84505}" srcOrd="0" destOrd="0" presId="urn:microsoft.com/office/officeart/2005/8/layout/list1"/>
    <dgm:cxn modelId="{C7A0B8C0-EE5A-45BA-B45B-CD49D803A2BD}" type="presParOf" srcId="{70F3CDA5-5BE1-45BE-A6B7-5A8F0B663012}" destId="{E473C793-3470-4FC1-9725-821388C8E1F8}" srcOrd="1" destOrd="0" presId="urn:microsoft.com/office/officeart/2005/8/layout/list1"/>
    <dgm:cxn modelId="{217AB1C2-F438-473E-93D8-82DDDE8496F6}" type="presParOf" srcId="{6C0CB466-7390-4AE3-AAA0-0026488DF74A}" destId="{8A5698DA-F840-48B2-BF57-91506A1FF22D}" srcOrd="17" destOrd="0" presId="urn:microsoft.com/office/officeart/2005/8/layout/list1"/>
    <dgm:cxn modelId="{258D7982-6186-4801-94C2-D767EB1CDA14}" type="presParOf" srcId="{6C0CB466-7390-4AE3-AAA0-0026488DF74A}" destId="{3A6B6DA4-51BA-48F3-9053-32D4DA4EBD88}" srcOrd="18" destOrd="0" presId="urn:microsoft.com/office/officeart/2005/8/layout/list1"/>
    <dgm:cxn modelId="{27D5B7B2-860D-48DA-83B4-A3FCE94BBE19}" type="presParOf" srcId="{6C0CB466-7390-4AE3-AAA0-0026488DF74A}" destId="{A44841F2-E7F9-4926-8A98-CAE6A82C9E8F}" srcOrd="19" destOrd="0" presId="urn:microsoft.com/office/officeart/2005/8/layout/list1"/>
    <dgm:cxn modelId="{2F518A7A-70BF-4C2B-885E-26AB8141E960}" type="presParOf" srcId="{6C0CB466-7390-4AE3-AAA0-0026488DF74A}" destId="{00865559-F471-4E56-907D-FC8A7C0654D5}" srcOrd="20" destOrd="0" presId="urn:microsoft.com/office/officeart/2005/8/layout/list1"/>
    <dgm:cxn modelId="{2CCC71E4-6416-4AC1-BF55-46B3C4ED427C}" type="presParOf" srcId="{00865559-F471-4E56-907D-FC8A7C0654D5}" destId="{9E53629E-AEA8-4945-AD74-166C37330CE2}" srcOrd="0" destOrd="0" presId="urn:microsoft.com/office/officeart/2005/8/layout/list1"/>
    <dgm:cxn modelId="{7BD954E7-DD0C-49F3-AF76-07773BF9B45E}" type="presParOf" srcId="{00865559-F471-4E56-907D-FC8A7C0654D5}" destId="{5280775E-CFAB-47FC-B975-2E084ED8B8B8}" srcOrd="1" destOrd="0" presId="urn:microsoft.com/office/officeart/2005/8/layout/list1"/>
    <dgm:cxn modelId="{C096DCB0-017B-4C1B-856B-D0DAED8CAB53}" type="presParOf" srcId="{6C0CB466-7390-4AE3-AAA0-0026488DF74A}" destId="{3F9010EC-7A69-49FD-AD54-FA1C0753E373}" srcOrd="21" destOrd="0" presId="urn:microsoft.com/office/officeart/2005/8/layout/list1"/>
    <dgm:cxn modelId="{1556124B-1CEB-4035-A8AE-43AE311C8A44}" type="presParOf" srcId="{6C0CB466-7390-4AE3-AAA0-0026488DF74A}" destId="{732324B9-3E53-48AB-ADBA-482AB22ADAB7}" srcOrd="22" destOrd="0" presId="urn:microsoft.com/office/officeart/2005/8/layout/list1"/>
    <dgm:cxn modelId="{3EA3E183-7C8C-4FC5-8CFE-217AB53603B9}" type="presParOf" srcId="{6C0CB466-7390-4AE3-AAA0-0026488DF74A}" destId="{C21463C7-B61B-415F-AF85-81865920D4DE}" srcOrd="23" destOrd="0" presId="urn:microsoft.com/office/officeart/2005/8/layout/list1"/>
    <dgm:cxn modelId="{9352EF19-7124-4679-B2CC-6C7FF603B9E8}" type="presParOf" srcId="{6C0CB466-7390-4AE3-AAA0-0026488DF74A}" destId="{36AFFE1E-25D3-438D-94A2-D1D3A0A1D6C8}" srcOrd="24" destOrd="0" presId="urn:microsoft.com/office/officeart/2005/8/layout/list1"/>
    <dgm:cxn modelId="{CC88FB0E-24BF-4034-9A48-D5EC57D66011}" type="presParOf" srcId="{36AFFE1E-25D3-438D-94A2-D1D3A0A1D6C8}" destId="{C6D7D2EA-36EE-4743-9A23-249C1F9531AC}" srcOrd="0" destOrd="0" presId="urn:microsoft.com/office/officeart/2005/8/layout/list1"/>
    <dgm:cxn modelId="{13D97A84-BF5E-4DC5-89A4-0AC2D621F5B7}" type="presParOf" srcId="{36AFFE1E-25D3-438D-94A2-D1D3A0A1D6C8}" destId="{CD32C04B-BFC4-4F01-A5B0-8C97B3D4D94D}" srcOrd="1" destOrd="0" presId="urn:microsoft.com/office/officeart/2005/8/layout/list1"/>
    <dgm:cxn modelId="{EE51DA68-CC2F-44DD-8DC7-437619E15A79}" type="presParOf" srcId="{6C0CB466-7390-4AE3-AAA0-0026488DF74A}" destId="{E6C5B85D-9CC2-4B9D-87B5-6E17DABD0116}" srcOrd="25" destOrd="0" presId="urn:microsoft.com/office/officeart/2005/8/layout/list1"/>
    <dgm:cxn modelId="{0F51399E-40C6-48C7-A077-FA55EF651903}" type="presParOf" srcId="{6C0CB466-7390-4AE3-AAA0-0026488DF74A}" destId="{3F8F131C-C54A-4D0D-B00C-20D4558222F3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F70897-8CD2-4894-B644-4B4F9F2698A1}" type="doc">
      <dgm:prSet loTypeId="urn:microsoft.com/office/officeart/2005/8/layout/chevron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823C32E-A2DE-45B5-8B86-893C7C40BF87}">
      <dgm:prSet phldrT="[Текст]" custT="1"/>
      <dgm:spPr/>
      <dgm:t>
        <a:bodyPr/>
        <a:lstStyle/>
        <a:p>
          <a:r>
            <a:rPr lang="ru-RU" sz="1800" dirty="0"/>
            <a:t>мониторинг, профилактика и предупреждение нарушений педагогической этики;</a:t>
          </a:r>
        </a:p>
      </dgm:t>
    </dgm:pt>
    <dgm:pt modelId="{9490B0D9-C1FE-4AEB-B8AB-4ECB5DE416CC}" type="parTrans" cxnId="{4C1681DF-B7C3-4EB4-BDC0-4410C1C94A00}">
      <dgm:prSet/>
      <dgm:spPr/>
      <dgm:t>
        <a:bodyPr/>
        <a:lstStyle/>
        <a:p>
          <a:endParaRPr lang="ru-RU"/>
        </a:p>
      </dgm:t>
    </dgm:pt>
    <dgm:pt modelId="{CF6B9545-EBFE-4F72-AE0E-9004D710CB03}" type="sibTrans" cxnId="{4C1681DF-B7C3-4EB4-BDC0-4410C1C94A00}">
      <dgm:prSet/>
      <dgm:spPr/>
      <dgm:t>
        <a:bodyPr/>
        <a:lstStyle/>
        <a:p>
          <a:endParaRPr lang="ru-RU"/>
        </a:p>
      </dgm:t>
    </dgm:pt>
    <dgm:pt modelId="{CD1A8D44-2DD1-42E7-AEFB-73DA254EA8C3}">
      <dgm:prSet phldrT="[Текст]" custT="1"/>
      <dgm:spPr/>
      <dgm:t>
        <a:bodyPr/>
        <a:lstStyle/>
        <a:p>
          <a:r>
            <a:rPr lang="ru-RU" sz="1800" dirty="0"/>
            <a:t>2</a:t>
          </a:r>
        </a:p>
      </dgm:t>
    </dgm:pt>
    <dgm:pt modelId="{F6323719-9E88-48DF-B6A9-0B90D99D171E}" type="parTrans" cxnId="{6133173B-A605-442D-A8E4-3FD508AE1770}">
      <dgm:prSet/>
      <dgm:spPr/>
      <dgm:t>
        <a:bodyPr/>
        <a:lstStyle/>
        <a:p>
          <a:endParaRPr lang="ru-RU"/>
        </a:p>
      </dgm:t>
    </dgm:pt>
    <dgm:pt modelId="{EB47D71E-AD4D-4150-B5F0-24FBBD635A18}" type="sibTrans" cxnId="{6133173B-A605-442D-A8E4-3FD508AE1770}">
      <dgm:prSet/>
      <dgm:spPr/>
      <dgm:t>
        <a:bodyPr/>
        <a:lstStyle/>
        <a:p>
          <a:endParaRPr lang="ru-RU"/>
        </a:p>
      </dgm:t>
    </dgm:pt>
    <dgm:pt modelId="{853A3A2E-C13A-456C-B657-F14B294A100A}">
      <dgm:prSet phldrT="[Текст]" custT="1"/>
      <dgm:spPr/>
      <dgm:t>
        <a:bodyPr/>
        <a:lstStyle/>
        <a:p>
          <a:r>
            <a:rPr lang="ru-RU" sz="1600" dirty="0"/>
            <a:t>способствование улучшению нравственно-психологического климата коллектива организации образования, урегулированию конфликтных ситуаций, связанных с нарушениями педагогической этики</a:t>
          </a:r>
          <a:r>
            <a:rPr lang="ru-RU" sz="1200" dirty="0"/>
            <a:t>;</a:t>
          </a:r>
        </a:p>
      </dgm:t>
    </dgm:pt>
    <dgm:pt modelId="{501FBB75-58C8-4015-BAE0-CC2045D45A8B}" type="parTrans" cxnId="{AC80CF40-A9B3-45F8-AF27-E4C8871277EF}">
      <dgm:prSet/>
      <dgm:spPr/>
      <dgm:t>
        <a:bodyPr/>
        <a:lstStyle/>
        <a:p>
          <a:endParaRPr lang="ru-RU"/>
        </a:p>
      </dgm:t>
    </dgm:pt>
    <dgm:pt modelId="{E76EC585-0EDD-465B-B532-96CB7C517923}" type="sibTrans" cxnId="{AC80CF40-A9B3-45F8-AF27-E4C8871277EF}">
      <dgm:prSet/>
      <dgm:spPr/>
      <dgm:t>
        <a:bodyPr/>
        <a:lstStyle/>
        <a:p>
          <a:endParaRPr lang="ru-RU"/>
        </a:p>
      </dgm:t>
    </dgm:pt>
    <dgm:pt modelId="{20A17439-E060-4EBF-B481-265EF15B0D47}">
      <dgm:prSet phldrT="[Текст]" custT="1"/>
      <dgm:spPr/>
      <dgm:t>
        <a:bodyPr/>
        <a:lstStyle/>
        <a:p>
          <a:r>
            <a:rPr lang="ru-RU" sz="1800" dirty="0"/>
            <a:t>3</a:t>
          </a:r>
        </a:p>
      </dgm:t>
    </dgm:pt>
    <dgm:pt modelId="{9C8B5ED4-D05D-4616-8BF1-CA438ACE5AE3}" type="parTrans" cxnId="{51F99C35-7BC2-4094-A72A-B159F45F55EF}">
      <dgm:prSet/>
      <dgm:spPr/>
      <dgm:t>
        <a:bodyPr/>
        <a:lstStyle/>
        <a:p>
          <a:endParaRPr lang="ru-RU"/>
        </a:p>
      </dgm:t>
    </dgm:pt>
    <dgm:pt modelId="{A6DAACB7-F0F6-41E6-8C0B-4E009ACBF3AD}" type="sibTrans" cxnId="{51F99C35-7BC2-4094-A72A-B159F45F55EF}">
      <dgm:prSet/>
      <dgm:spPr/>
      <dgm:t>
        <a:bodyPr/>
        <a:lstStyle/>
        <a:p>
          <a:endParaRPr lang="ru-RU"/>
        </a:p>
      </dgm:t>
    </dgm:pt>
    <dgm:pt modelId="{47E1A47A-0F9C-45C2-90AD-D2A1E9B149F2}">
      <dgm:prSet phldrT="[Текст]" custT="1"/>
      <dgm:spPr/>
      <dgm:t>
        <a:bodyPr/>
        <a:lstStyle/>
        <a:p>
          <a:r>
            <a:rPr lang="ru-RU" sz="1600" dirty="0"/>
            <a:t>всестороннее, полное и объективное исследование обстоятельств, необходимых и достаточных для правильного рассмотрения вопроса об ответственности педагогов;</a:t>
          </a:r>
        </a:p>
      </dgm:t>
    </dgm:pt>
    <dgm:pt modelId="{156F0406-898B-4EF9-9007-C3497B5BF193}" type="parTrans" cxnId="{9557B7D4-8808-421F-9A58-CDD39C2998E7}">
      <dgm:prSet/>
      <dgm:spPr/>
      <dgm:t>
        <a:bodyPr/>
        <a:lstStyle/>
        <a:p>
          <a:endParaRPr lang="ru-RU"/>
        </a:p>
      </dgm:t>
    </dgm:pt>
    <dgm:pt modelId="{4AABE398-54F9-4512-A0FE-52F86DFA7AE7}" type="sibTrans" cxnId="{9557B7D4-8808-421F-9A58-CDD39C2998E7}">
      <dgm:prSet/>
      <dgm:spPr/>
      <dgm:t>
        <a:bodyPr/>
        <a:lstStyle/>
        <a:p>
          <a:endParaRPr lang="ru-RU"/>
        </a:p>
      </dgm:t>
    </dgm:pt>
    <dgm:pt modelId="{00185726-83C2-47DF-8758-2139AB32E3ED}">
      <dgm:prSet phldrT="[Текст]" custT="1"/>
      <dgm:spPr/>
      <dgm:t>
        <a:bodyPr/>
        <a:lstStyle/>
        <a:p>
          <a:r>
            <a:rPr lang="ru-RU" sz="1800" dirty="0"/>
            <a:t>4</a:t>
          </a:r>
        </a:p>
      </dgm:t>
    </dgm:pt>
    <dgm:pt modelId="{FC620710-D593-4B14-9812-96561213E882}" type="parTrans" cxnId="{0507A474-CC99-4BAC-BB8F-2EF5A3E6006D}">
      <dgm:prSet/>
      <dgm:spPr/>
      <dgm:t>
        <a:bodyPr/>
        <a:lstStyle/>
        <a:p>
          <a:endParaRPr lang="ru-RU"/>
        </a:p>
      </dgm:t>
    </dgm:pt>
    <dgm:pt modelId="{6AD301E9-1A8E-4BDE-A5B5-F44669D463FA}" type="sibTrans" cxnId="{0507A474-CC99-4BAC-BB8F-2EF5A3E6006D}">
      <dgm:prSet/>
      <dgm:spPr/>
      <dgm:t>
        <a:bodyPr/>
        <a:lstStyle/>
        <a:p>
          <a:endParaRPr lang="ru-RU"/>
        </a:p>
      </dgm:t>
    </dgm:pt>
    <dgm:pt modelId="{C6C0D51C-F9C2-49CF-9E5B-75581CA69D8D}">
      <dgm:prSet custT="1"/>
      <dgm:spPr/>
      <dgm:t>
        <a:bodyPr/>
        <a:lstStyle/>
        <a:p>
          <a:r>
            <a:rPr lang="ru-RU" sz="1400" dirty="0"/>
            <a:t>рассмотрение причин и условий, способствующих нарушению педагогической этики, и выработка на их основе рекомендаций руководителю организации образования</a:t>
          </a:r>
          <a:r>
            <a:rPr lang="ru-RU" sz="1200" dirty="0"/>
            <a:t>.</a:t>
          </a:r>
        </a:p>
      </dgm:t>
    </dgm:pt>
    <dgm:pt modelId="{985F86D6-C7FE-4099-B9AE-B5BD16698024}" type="parTrans" cxnId="{9E44EF7F-43AF-42D1-9D5F-29B4ABF5A46D}">
      <dgm:prSet/>
      <dgm:spPr/>
      <dgm:t>
        <a:bodyPr/>
        <a:lstStyle/>
        <a:p>
          <a:endParaRPr lang="ru-RU"/>
        </a:p>
      </dgm:t>
    </dgm:pt>
    <dgm:pt modelId="{14051FD9-A0FE-415F-AB9B-CE4D4903B6CC}" type="sibTrans" cxnId="{9E44EF7F-43AF-42D1-9D5F-29B4ABF5A46D}">
      <dgm:prSet/>
      <dgm:spPr/>
      <dgm:t>
        <a:bodyPr/>
        <a:lstStyle/>
        <a:p>
          <a:endParaRPr lang="ru-RU"/>
        </a:p>
      </dgm:t>
    </dgm:pt>
    <dgm:pt modelId="{0C0FFA13-1275-44AE-B6C3-5B050674E01B}">
      <dgm:prSet phldrT="[Текст]" custT="1"/>
      <dgm:spPr/>
      <dgm:t>
        <a:bodyPr/>
        <a:lstStyle/>
        <a:p>
          <a:r>
            <a:rPr lang="ru-RU" sz="1800" dirty="0"/>
            <a:t>1</a:t>
          </a:r>
        </a:p>
      </dgm:t>
    </dgm:pt>
    <dgm:pt modelId="{B7DB49DC-F09F-48AE-B800-12BCE7BE6A66}" type="sibTrans" cxnId="{5946728C-5BB2-43A4-9FC2-12E96751191C}">
      <dgm:prSet/>
      <dgm:spPr/>
      <dgm:t>
        <a:bodyPr/>
        <a:lstStyle/>
        <a:p>
          <a:endParaRPr lang="ru-RU"/>
        </a:p>
      </dgm:t>
    </dgm:pt>
    <dgm:pt modelId="{423EAC23-5DB6-4063-8976-E685F0045FC2}" type="parTrans" cxnId="{5946728C-5BB2-43A4-9FC2-12E96751191C}">
      <dgm:prSet/>
      <dgm:spPr/>
      <dgm:t>
        <a:bodyPr/>
        <a:lstStyle/>
        <a:p>
          <a:endParaRPr lang="ru-RU"/>
        </a:p>
      </dgm:t>
    </dgm:pt>
    <dgm:pt modelId="{1DA8BEF0-AF4E-4AE4-85DF-8A6106552321}" type="pres">
      <dgm:prSet presAssocID="{26F70897-8CD2-4894-B644-4B4F9F2698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05839D-6B4A-4FD1-8CBC-478EE45974E8}" type="pres">
      <dgm:prSet presAssocID="{0C0FFA13-1275-44AE-B6C3-5B050674E01B}" presName="composite" presStyleCnt="0"/>
      <dgm:spPr/>
    </dgm:pt>
    <dgm:pt modelId="{2E0CD015-9FF2-48D7-AD58-01F6EC75B90A}" type="pres">
      <dgm:prSet presAssocID="{0C0FFA13-1275-44AE-B6C3-5B050674E01B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EA337-3AB8-4AED-ACA1-E56FA125FCD4}" type="pres">
      <dgm:prSet presAssocID="{0C0FFA13-1275-44AE-B6C3-5B050674E01B}" presName="descendantText" presStyleLbl="alignAcc1" presStyleIdx="0" presStyleCnt="4" custLinFactNeighborX="24" custLinFactNeighborY="4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30A24-707A-4537-8021-1D39FF2D29CF}" type="pres">
      <dgm:prSet presAssocID="{B7DB49DC-F09F-48AE-B800-12BCE7BE6A66}" presName="sp" presStyleCnt="0"/>
      <dgm:spPr/>
    </dgm:pt>
    <dgm:pt modelId="{DEE0A23A-D300-4CEB-9798-C1EBCA68A389}" type="pres">
      <dgm:prSet presAssocID="{CD1A8D44-2DD1-42E7-AEFB-73DA254EA8C3}" presName="composite" presStyleCnt="0"/>
      <dgm:spPr/>
    </dgm:pt>
    <dgm:pt modelId="{367AFEFD-C79E-48D1-ACB2-3ACD259C1E9F}" type="pres">
      <dgm:prSet presAssocID="{CD1A8D44-2DD1-42E7-AEFB-73DA254EA8C3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0A385-7132-4244-8872-541CB3328AAD}" type="pres">
      <dgm:prSet presAssocID="{CD1A8D44-2DD1-42E7-AEFB-73DA254EA8C3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F80A3-D5F3-44EA-8CC7-50224313E1A4}" type="pres">
      <dgm:prSet presAssocID="{EB47D71E-AD4D-4150-B5F0-24FBBD635A18}" presName="sp" presStyleCnt="0"/>
      <dgm:spPr/>
    </dgm:pt>
    <dgm:pt modelId="{25BE2BA0-2439-460A-9AA0-51C1F6A4B180}" type="pres">
      <dgm:prSet presAssocID="{20A17439-E060-4EBF-B481-265EF15B0D47}" presName="composite" presStyleCnt="0"/>
      <dgm:spPr/>
    </dgm:pt>
    <dgm:pt modelId="{40B4F645-B041-4976-96BE-CF85B64FFCF4}" type="pres">
      <dgm:prSet presAssocID="{20A17439-E060-4EBF-B481-265EF15B0D47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DDF64-5473-4315-B0ED-CC0A2C7DB84E}" type="pres">
      <dgm:prSet presAssocID="{20A17439-E060-4EBF-B481-265EF15B0D47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90FBC-AE43-464B-917E-CF3A01A5B5E0}" type="pres">
      <dgm:prSet presAssocID="{A6DAACB7-F0F6-41E6-8C0B-4E009ACBF3AD}" presName="sp" presStyleCnt="0"/>
      <dgm:spPr/>
    </dgm:pt>
    <dgm:pt modelId="{63396F5E-B425-4D8F-9496-6B1815A8A015}" type="pres">
      <dgm:prSet presAssocID="{00185726-83C2-47DF-8758-2139AB32E3ED}" presName="composite" presStyleCnt="0"/>
      <dgm:spPr/>
    </dgm:pt>
    <dgm:pt modelId="{F731C394-A4E6-4578-B1DD-2E88606981CE}" type="pres">
      <dgm:prSet presAssocID="{00185726-83C2-47DF-8758-2139AB32E3ED}" presName="parentText" presStyleLbl="alignNode1" presStyleIdx="3" presStyleCnt="4" custLinFactNeighborX="0" custLinFactNeighborY="318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FA6DA-70E9-4A13-8784-40956BCDE555}" type="pres">
      <dgm:prSet presAssocID="{00185726-83C2-47DF-8758-2139AB32E3ED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BF7B667-BFB1-4EF8-B515-D752AD1B0225}" type="presOf" srcId="{0C0FFA13-1275-44AE-B6C3-5B050674E01B}" destId="{2E0CD015-9FF2-48D7-AD58-01F6EC75B90A}" srcOrd="0" destOrd="0" presId="urn:microsoft.com/office/officeart/2005/8/layout/chevron2"/>
    <dgm:cxn modelId="{5946728C-5BB2-43A4-9FC2-12E96751191C}" srcId="{26F70897-8CD2-4894-B644-4B4F9F2698A1}" destId="{0C0FFA13-1275-44AE-B6C3-5B050674E01B}" srcOrd="0" destOrd="0" parTransId="{423EAC23-5DB6-4063-8976-E685F0045FC2}" sibTransId="{B7DB49DC-F09F-48AE-B800-12BCE7BE6A66}"/>
    <dgm:cxn modelId="{0590DBD4-E20B-4907-8154-208F1D8F24C6}" type="presOf" srcId="{6823C32E-A2DE-45B5-8B86-893C7C40BF87}" destId="{347EA337-3AB8-4AED-ACA1-E56FA125FCD4}" srcOrd="0" destOrd="0" presId="urn:microsoft.com/office/officeart/2005/8/layout/chevron2"/>
    <dgm:cxn modelId="{7C953BA0-94E9-4DA7-ACC1-2691E601AE53}" type="presOf" srcId="{00185726-83C2-47DF-8758-2139AB32E3ED}" destId="{F731C394-A4E6-4578-B1DD-2E88606981CE}" srcOrd="0" destOrd="0" presId="urn:microsoft.com/office/officeart/2005/8/layout/chevron2"/>
    <dgm:cxn modelId="{F5ACEFFC-BC6C-491E-BEA8-7ABE0DCE9D3A}" type="presOf" srcId="{47E1A47A-0F9C-45C2-90AD-D2A1E9B149F2}" destId="{FFFDDF64-5473-4315-B0ED-CC0A2C7DB84E}" srcOrd="0" destOrd="0" presId="urn:microsoft.com/office/officeart/2005/8/layout/chevron2"/>
    <dgm:cxn modelId="{3680BF95-5615-46EE-B99F-6F1EE20FD156}" type="presOf" srcId="{26F70897-8CD2-4894-B644-4B4F9F2698A1}" destId="{1DA8BEF0-AF4E-4AE4-85DF-8A6106552321}" srcOrd="0" destOrd="0" presId="urn:microsoft.com/office/officeart/2005/8/layout/chevron2"/>
    <dgm:cxn modelId="{0507A474-CC99-4BAC-BB8F-2EF5A3E6006D}" srcId="{26F70897-8CD2-4894-B644-4B4F9F2698A1}" destId="{00185726-83C2-47DF-8758-2139AB32E3ED}" srcOrd="3" destOrd="0" parTransId="{FC620710-D593-4B14-9812-96561213E882}" sibTransId="{6AD301E9-1A8E-4BDE-A5B5-F44669D463FA}"/>
    <dgm:cxn modelId="{9557B7D4-8808-421F-9A58-CDD39C2998E7}" srcId="{20A17439-E060-4EBF-B481-265EF15B0D47}" destId="{47E1A47A-0F9C-45C2-90AD-D2A1E9B149F2}" srcOrd="0" destOrd="0" parTransId="{156F0406-898B-4EF9-9007-C3497B5BF193}" sibTransId="{4AABE398-54F9-4512-A0FE-52F86DFA7AE7}"/>
    <dgm:cxn modelId="{9B7C8A4A-972C-417D-8AD5-7B0E4AE92DE9}" type="presOf" srcId="{C6C0D51C-F9C2-49CF-9E5B-75581CA69D8D}" destId="{330FA6DA-70E9-4A13-8784-40956BCDE555}" srcOrd="0" destOrd="0" presId="urn:microsoft.com/office/officeart/2005/8/layout/chevron2"/>
    <dgm:cxn modelId="{9E44EF7F-43AF-42D1-9D5F-29B4ABF5A46D}" srcId="{00185726-83C2-47DF-8758-2139AB32E3ED}" destId="{C6C0D51C-F9C2-49CF-9E5B-75581CA69D8D}" srcOrd="0" destOrd="0" parTransId="{985F86D6-C7FE-4099-B9AE-B5BD16698024}" sibTransId="{14051FD9-A0FE-415F-AB9B-CE4D4903B6CC}"/>
    <dgm:cxn modelId="{383A34D4-8532-40F9-A9C8-C2B62808B445}" type="presOf" srcId="{20A17439-E060-4EBF-B481-265EF15B0D47}" destId="{40B4F645-B041-4976-96BE-CF85B64FFCF4}" srcOrd="0" destOrd="0" presId="urn:microsoft.com/office/officeart/2005/8/layout/chevron2"/>
    <dgm:cxn modelId="{EB6FE360-DE84-4FAC-BD05-34C7EAD28F1B}" type="presOf" srcId="{853A3A2E-C13A-456C-B657-F14B294A100A}" destId="{AD00A385-7132-4244-8872-541CB3328AAD}" srcOrd="0" destOrd="0" presId="urn:microsoft.com/office/officeart/2005/8/layout/chevron2"/>
    <dgm:cxn modelId="{4C1681DF-B7C3-4EB4-BDC0-4410C1C94A00}" srcId="{0C0FFA13-1275-44AE-B6C3-5B050674E01B}" destId="{6823C32E-A2DE-45B5-8B86-893C7C40BF87}" srcOrd="0" destOrd="0" parTransId="{9490B0D9-C1FE-4AEB-B8AB-4ECB5DE416CC}" sibTransId="{CF6B9545-EBFE-4F72-AE0E-9004D710CB03}"/>
    <dgm:cxn modelId="{5C834838-DECA-410F-A800-E8A82A4230D4}" type="presOf" srcId="{CD1A8D44-2DD1-42E7-AEFB-73DA254EA8C3}" destId="{367AFEFD-C79E-48D1-ACB2-3ACD259C1E9F}" srcOrd="0" destOrd="0" presId="urn:microsoft.com/office/officeart/2005/8/layout/chevron2"/>
    <dgm:cxn modelId="{AC80CF40-A9B3-45F8-AF27-E4C8871277EF}" srcId="{CD1A8D44-2DD1-42E7-AEFB-73DA254EA8C3}" destId="{853A3A2E-C13A-456C-B657-F14B294A100A}" srcOrd="0" destOrd="0" parTransId="{501FBB75-58C8-4015-BAE0-CC2045D45A8B}" sibTransId="{E76EC585-0EDD-465B-B532-96CB7C517923}"/>
    <dgm:cxn modelId="{51F99C35-7BC2-4094-A72A-B159F45F55EF}" srcId="{26F70897-8CD2-4894-B644-4B4F9F2698A1}" destId="{20A17439-E060-4EBF-B481-265EF15B0D47}" srcOrd="2" destOrd="0" parTransId="{9C8B5ED4-D05D-4616-8BF1-CA438ACE5AE3}" sibTransId="{A6DAACB7-F0F6-41E6-8C0B-4E009ACBF3AD}"/>
    <dgm:cxn modelId="{6133173B-A605-442D-A8E4-3FD508AE1770}" srcId="{26F70897-8CD2-4894-B644-4B4F9F2698A1}" destId="{CD1A8D44-2DD1-42E7-AEFB-73DA254EA8C3}" srcOrd="1" destOrd="0" parTransId="{F6323719-9E88-48DF-B6A9-0B90D99D171E}" sibTransId="{EB47D71E-AD4D-4150-B5F0-24FBBD635A18}"/>
    <dgm:cxn modelId="{7DD96911-1A96-4BF3-9A79-C5A2A79F8703}" type="presParOf" srcId="{1DA8BEF0-AF4E-4AE4-85DF-8A6106552321}" destId="{5005839D-6B4A-4FD1-8CBC-478EE45974E8}" srcOrd="0" destOrd="0" presId="urn:microsoft.com/office/officeart/2005/8/layout/chevron2"/>
    <dgm:cxn modelId="{E5A1D7B1-2B63-4339-A82F-0B9D17211360}" type="presParOf" srcId="{5005839D-6B4A-4FD1-8CBC-478EE45974E8}" destId="{2E0CD015-9FF2-48D7-AD58-01F6EC75B90A}" srcOrd="0" destOrd="0" presId="urn:microsoft.com/office/officeart/2005/8/layout/chevron2"/>
    <dgm:cxn modelId="{9318345C-00E0-4B82-A9AE-3E0577B15128}" type="presParOf" srcId="{5005839D-6B4A-4FD1-8CBC-478EE45974E8}" destId="{347EA337-3AB8-4AED-ACA1-E56FA125FCD4}" srcOrd="1" destOrd="0" presId="urn:microsoft.com/office/officeart/2005/8/layout/chevron2"/>
    <dgm:cxn modelId="{5B2E764D-2AB3-4678-8DA1-3F95D19568E6}" type="presParOf" srcId="{1DA8BEF0-AF4E-4AE4-85DF-8A6106552321}" destId="{C3730A24-707A-4537-8021-1D39FF2D29CF}" srcOrd="1" destOrd="0" presId="urn:microsoft.com/office/officeart/2005/8/layout/chevron2"/>
    <dgm:cxn modelId="{7BBF3267-59A8-44CF-802A-50518A613B19}" type="presParOf" srcId="{1DA8BEF0-AF4E-4AE4-85DF-8A6106552321}" destId="{DEE0A23A-D300-4CEB-9798-C1EBCA68A389}" srcOrd="2" destOrd="0" presId="urn:microsoft.com/office/officeart/2005/8/layout/chevron2"/>
    <dgm:cxn modelId="{AE6E7CE9-DAE4-4F87-AA30-58B18AD5AA9E}" type="presParOf" srcId="{DEE0A23A-D300-4CEB-9798-C1EBCA68A389}" destId="{367AFEFD-C79E-48D1-ACB2-3ACD259C1E9F}" srcOrd="0" destOrd="0" presId="urn:microsoft.com/office/officeart/2005/8/layout/chevron2"/>
    <dgm:cxn modelId="{3C7F0FE3-78C4-4FBB-BAA1-B5E8D992CABF}" type="presParOf" srcId="{DEE0A23A-D300-4CEB-9798-C1EBCA68A389}" destId="{AD00A385-7132-4244-8872-541CB3328AAD}" srcOrd="1" destOrd="0" presId="urn:microsoft.com/office/officeart/2005/8/layout/chevron2"/>
    <dgm:cxn modelId="{195E8052-BC32-4D6A-B41C-EA12BB7B130D}" type="presParOf" srcId="{1DA8BEF0-AF4E-4AE4-85DF-8A6106552321}" destId="{2B2F80A3-D5F3-44EA-8CC7-50224313E1A4}" srcOrd="3" destOrd="0" presId="urn:microsoft.com/office/officeart/2005/8/layout/chevron2"/>
    <dgm:cxn modelId="{9E62F07A-1956-4CD9-87D8-5752A166126F}" type="presParOf" srcId="{1DA8BEF0-AF4E-4AE4-85DF-8A6106552321}" destId="{25BE2BA0-2439-460A-9AA0-51C1F6A4B180}" srcOrd="4" destOrd="0" presId="urn:microsoft.com/office/officeart/2005/8/layout/chevron2"/>
    <dgm:cxn modelId="{8DE2C650-13AC-434A-8E65-1FE2E8E5D75B}" type="presParOf" srcId="{25BE2BA0-2439-460A-9AA0-51C1F6A4B180}" destId="{40B4F645-B041-4976-96BE-CF85B64FFCF4}" srcOrd="0" destOrd="0" presId="urn:microsoft.com/office/officeart/2005/8/layout/chevron2"/>
    <dgm:cxn modelId="{27F1F46B-499F-49AE-890D-0164E3DFFC0F}" type="presParOf" srcId="{25BE2BA0-2439-460A-9AA0-51C1F6A4B180}" destId="{FFFDDF64-5473-4315-B0ED-CC0A2C7DB84E}" srcOrd="1" destOrd="0" presId="urn:microsoft.com/office/officeart/2005/8/layout/chevron2"/>
    <dgm:cxn modelId="{AB0E2892-F9DC-4BE7-80F3-804D684C904E}" type="presParOf" srcId="{1DA8BEF0-AF4E-4AE4-85DF-8A6106552321}" destId="{9BA90FBC-AE43-464B-917E-CF3A01A5B5E0}" srcOrd="5" destOrd="0" presId="urn:microsoft.com/office/officeart/2005/8/layout/chevron2"/>
    <dgm:cxn modelId="{982FE870-B42C-436B-8A00-DBA76B81310C}" type="presParOf" srcId="{1DA8BEF0-AF4E-4AE4-85DF-8A6106552321}" destId="{63396F5E-B425-4D8F-9496-6B1815A8A015}" srcOrd="6" destOrd="0" presId="urn:microsoft.com/office/officeart/2005/8/layout/chevron2"/>
    <dgm:cxn modelId="{3B147AF6-C944-4B0C-BB8D-F24BF2CB711D}" type="presParOf" srcId="{63396F5E-B425-4D8F-9496-6B1815A8A015}" destId="{F731C394-A4E6-4578-B1DD-2E88606981CE}" srcOrd="0" destOrd="0" presId="urn:microsoft.com/office/officeart/2005/8/layout/chevron2"/>
    <dgm:cxn modelId="{69B49226-E4D2-4938-A0D1-C4A375E96C2E}" type="presParOf" srcId="{63396F5E-B425-4D8F-9496-6B1815A8A015}" destId="{330FA6DA-70E9-4A13-8784-40956BCDE55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6F70897-8CD2-4894-B644-4B4F9F2698A1}" type="doc">
      <dgm:prSet loTypeId="urn:microsoft.com/office/officeart/2005/8/layout/chevron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6823C32E-A2DE-45B5-8B86-893C7C40BF87}">
      <dgm:prSet phldrT="[Текст]" custT="1"/>
      <dgm:spPr/>
      <dgm:t>
        <a:bodyPr/>
        <a:lstStyle/>
        <a:p>
          <a:r>
            <a:rPr lang="ru-RU" sz="1400" dirty="0"/>
            <a:t>заслушивать на своих заседаниях педагогов и иных лиц организации образования по существу рассматриваемых вопросов; </a:t>
          </a:r>
        </a:p>
      </dgm:t>
    </dgm:pt>
    <dgm:pt modelId="{9490B0D9-C1FE-4AEB-B8AB-4ECB5DE416CC}" type="parTrans" cxnId="{4C1681DF-B7C3-4EB4-BDC0-4410C1C94A00}">
      <dgm:prSet/>
      <dgm:spPr/>
      <dgm:t>
        <a:bodyPr/>
        <a:lstStyle/>
        <a:p>
          <a:endParaRPr lang="ru-RU" sz="1400"/>
        </a:p>
      </dgm:t>
    </dgm:pt>
    <dgm:pt modelId="{CF6B9545-EBFE-4F72-AE0E-9004D710CB03}" type="sibTrans" cxnId="{4C1681DF-B7C3-4EB4-BDC0-4410C1C94A00}">
      <dgm:prSet/>
      <dgm:spPr/>
      <dgm:t>
        <a:bodyPr/>
        <a:lstStyle/>
        <a:p>
          <a:endParaRPr lang="ru-RU" sz="1400"/>
        </a:p>
      </dgm:t>
    </dgm:pt>
    <dgm:pt modelId="{CD1A8D44-2DD1-42E7-AEFB-73DA254EA8C3}">
      <dgm:prSet phldrT="[Текст]" custT="1"/>
      <dgm:spPr/>
      <dgm:t>
        <a:bodyPr/>
        <a:lstStyle/>
        <a:p>
          <a:r>
            <a:rPr lang="ru-RU" sz="1400" dirty="0"/>
            <a:t>2</a:t>
          </a:r>
        </a:p>
      </dgm:t>
    </dgm:pt>
    <dgm:pt modelId="{F6323719-9E88-48DF-B6A9-0B90D99D171E}" type="parTrans" cxnId="{6133173B-A605-442D-A8E4-3FD508AE1770}">
      <dgm:prSet/>
      <dgm:spPr/>
      <dgm:t>
        <a:bodyPr/>
        <a:lstStyle/>
        <a:p>
          <a:endParaRPr lang="ru-RU" sz="1400"/>
        </a:p>
      </dgm:t>
    </dgm:pt>
    <dgm:pt modelId="{EB47D71E-AD4D-4150-B5F0-24FBBD635A18}" type="sibTrans" cxnId="{6133173B-A605-442D-A8E4-3FD508AE1770}">
      <dgm:prSet/>
      <dgm:spPr/>
      <dgm:t>
        <a:bodyPr/>
        <a:lstStyle/>
        <a:p>
          <a:endParaRPr lang="ru-RU" sz="1400"/>
        </a:p>
      </dgm:t>
    </dgm:pt>
    <dgm:pt modelId="{853A3A2E-C13A-456C-B657-F14B294A100A}">
      <dgm:prSet phldrT="[Текст]" custT="1"/>
      <dgm:spPr/>
      <dgm:t>
        <a:bodyPr/>
        <a:lstStyle/>
        <a:p>
          <a:r>
            <a:rPr lang="ru-RU" sz="1400" dirty="0"/>
            <a:t>запрашивать документы, материалы и информацию организации образования, необходимые для выполнения стоящих перед ним задач; </a:t>
          </a:r>
        </a:p>
      </dgm:t>
    </dgm:pt>
    <dgm:pt modelId="{501FBB75-58C8-4015-BAE0-CC2045D45A8B}" type="parTrans" cxnId="{AC80CF40-A9B3-45F8-AF27-E4C8871277EF}">
      <dgm:prSet/>
      <dgm:spPr/>
      <dgm:t>
        <a:bodyPr/>
        <a:lstStyle/>
        <a:p>
          <a:endParaRPr lang="ru-RU" sz="1400"/>
        </a:p>
      </dgm:t>
    </dgm:pt>
    <dgm:pt modelId="{E76EC585-0EDD-465B-B532-96CB7C517923}" type="sibTrans" cxnId="{AC80CF40-A9B3-45F8-AF27-E4C8871277EF}">
      <dgm:prSet/>
      <dgm:spPr/>
      <dgm:t>
        <a:bodyPr/>
        <a:lstStyle/>
        <a:p>
          <a:endParaRPr lang="ru-RU" sz="1400"/>
        </a:p>
      </dgm:t>
    </dgm:pt>
    <dgm:pt modelId="{20A17439-E060-4EBF-B481-265EF15B0D47}">
      <dgm:prSet phldrT="[Текст]" custT="1"/>
      <dgm:spPr/>
      <dgm:t>
        <a:bodyPr/>
        <a:lstStyle/>
        <a:p>
          <a:r>
            <a:rPr lang="ru-RU" sz="1400" dirty="0"/>
            <a:t>3</a:t>
          </a:r>
        </a:p>
      </dgm:t>
    </dgm:pt>
    <dgm:pt modelId="{9C8B5ED4-D05D-4616-8BF1-CA438ACE5AE3}" type="parTrans" cxnId="{51F99C35-7BC2-4094-A72A-B159F45F55EF}">
      <dgm:prSet/>
      <dgm:spPr/>
      <dgm:t>
        <a:bodyPr/>
        <a:lstStyle/>
        <a:p>
          <a:endParaRPr lang="ru-RU" sz="1400"/>
        </a:p>
      </dgm:t>
    </dgm:pt>
    <dgm:pt modelId="{A6DAACB7-F0F6-41E6-8C0B-4E009ACBF3AD}" type="sibTrans" cxnId="{51F99C35-7BC2-4094-A72A-B159F45F55EF}">
      <dgm:prSet/>
      <dgm:spPr/>
      <dgm:t>
        <a:bodyPr/>
        <a:lstStyle/>
        <a:p>
          <a:endParaRPr lang="ru-RU" sz="1400"/>
        </a:p>
      </dgm:t>
    </dgm:pt>
    <dgm:pt modelId="{47E1A47A-0F9C-45C2-90AD-D2A1E9B149F2}">
      <dgm:prSet phldrT="[Текст]" custT="1"/>
      <dgm:spPr/>
      <dgm:t>
        <a:bodyPr/>
        <a:lstStyle/>
        <a:p>
          <a:r>
            <a:rPr lang="ru-RU" sz="1400" dirty="0"/>
            <a:t>истребовать объяснения и (или) пояснения у педагогов и иных лиц организации образования по существу рассматриваемых вопросов; </a:t>
          </a:r>
        </a:p>
      </dgm:t>
    </dgm:pt>
    <dgm:pt modelId="{156F0406-898B-4EF9-9007-C3497B5BF193}" type="parTrans" cxnId="{9557B7D4-8808-421F-9A58-CDD39C2998E7}">
      <dgm:prSet/>
      <dgm:spPr/>
      <dgm:t>
        <a:bodyPr/>
        <a:lstStyle/>
        <a:p>
          <a:endParaRPr lang="ru-RU" sz="1400"/>
        </a:p>
      </dgm:t>
    </dgm:pt>
    <dgm:pt modelId="{4AABE398-54F9-4512-A0FE-52F86DFA7AE7}" type="sibTrans" cxnId="{9557B7D4-8808-421F-9A58-CDD39C2998E7}">
      <dgm:prSet/>
      <dgm:spPr/>
      <dgm:t>
        <a:bodyPr/>
        <a:lstStyle/>
        <a:p>
          <a:endParaRPr lang="ru-RU" sz="1400"/>
        </a:p>
      </dgm:t>
    </dgm:pt>
    <dgm:pt modelId="{00185726-83C2-47DF-8758-2139AB32E3ED}">
      <dgm:prSet phldrT="[Текст]" custT="1"/>
      <dgm:spPr/>
      <dgm:t>
        <a:bodyPr/>
        <a:lstStyle/>
        <a:p>
          <a:r>
            <a:rPr lang="en-US" sz="1400" dirty="0"/>
            <a:t>5</a:t>
          </a:r>
          <a:endParaRPr lang="ru-RU" sz="1400" dirty="0"/>
        </a:p>
      </dgm:t>
    </dgm:pt>
    <dgm:pt modelId="{FC620710-D593-4B14-9812-96561213E882}" type="parTrans" cxnId="{0507A474-CC99-4BAC-BB8F-2EF5A3E6006D}">
      <dgm:prSet/>
      <dgm:spPr/>
      <dgm:t>
        <a:bodyPr/>
        <a:lstStyle/>
        <a:p>
          <a:endParaRPr lang="ru-RU" sz="1400"/>
        </a:p>
      </dgm:t>
    </dgm:pt>
    <dgm:pt modelId="{6AD301E9-1A8E-4BDE-A5B5-F44669D463FA}" type="sibTrans" cxnId="{0507A474-CC99-4BAC-BB8F-2EF5A3E6006D}">
      <dgm:prSet/>
      <dgm:spPr/>
      <dgm:t>
        <a:bodyPr/>
        <a:lstStyle/>
        <a:p>
          <a:endParaRPr lang="ru-RU" sz="1400"/>
        </a:p>
      </dgm:t>
    </dgm:pt>
    <dgm:pt modelId="{C6C0D51C-F9C2-49CF-9E5B-75581CA69D8D}">
      <dgm:prSet custT="1"/>
      <dgm:spPr/>
      <dgm:t>
        <a:bodyPr/>
        <a:lstStyle/>
        <a:p>
          <a:r>
            <a:rPr lang="ru-RU" sz="1400" dirty="0"/>
            <a:t>вносить предложения руководителю организации образования о проведении проверки фактов нарушения педагогической этики;</a:t>
          </a:r>
        </a:p>
      </dgm:t>
    </dgm:pt>
    <dgm:pt modelId="{985F86D6-C7FE-4099-B9AE-B5BD16698024}" type="parTrans" cxnId="{9E44EF7F-43AF-42D1-9D5F-29B4ABF5A46D}">
      <dgm:prSet/>
      <dgm:spPr/>
      <dgm:t>
        <a:bodyPr/>
        <a:lstStyle/>
        <a:p>
          <a:endParaRPr lang="ru-RU" sz="1400"/>
        </a:p>
      </dgm:t>
    </dgm:pt>
    <dgm:pt modelId="{14051FD9-A0FE-415F-AB9B-CE4D4903B6CC}" type="sibTrans" cxnId="{9E44EF7F-43AF-42D1-9D5F-29B4ABF5A46D}">
      <dgm:prSet/>
      <dgm:spPr/>
      <dgm:t>
        <a:bodyPr/>
        <a:lstStyle/>
        <a:p>
          <a:endParaRPr lang="ru-RU" sz="1400"/>
        </a:p>
      </dgm:t>
    </dgm:pt>
    <dgm:pt modelId="{0C0FFA13-1275-44AE-B6C3-5B050674E01B}">
      <dgm:prSet phldrT="[Текст]" custT="1"/>
      <dgm:spPr/>
      <dgm:t>
        <a:bodyPr/>
        <a:lstStyle/>
        <a:p>
          <a:r>
            <a:rPr lang="ru-RU" sz="1400" dirty="0"/>
            <a:t>1</a:t>
          </a:r>
        </a:p>
      </dgm:t>
    </dgm:pt>
    <dgm:pt modelId="{B7DB49DC-F09F-48AE-B800-12BCE7BE6A66}" type="sibTrans" cxnId="{5946728C-5BB2-43A4-9FC2-12E96751191C}">
      <dgm:prSet/>
      <dgm:spPr/>
      <dgm:t>
        <a:bodyPr/>
        <a:lstStyle/>
        <a:p>
          <a:endParaRPr lang="ru-RU" sz="1400"/>
        </a:p>
      </dgm:t>
    </dgm:pt>
    <dgm:pt modelId="{423EAC23-5DB6-4063-8976-E685F0045FC2}" type="parTrans" cxnId="{5946728C-5BB2-43A4-9FC2-12E96751191C}">
      <dgm:prSet/>
      <dgm:spPr/>
      <dgm:t>
        <a:bodyPr/>
        <a:lstStyle/>
        <a:p>
          <a:endParaRPr lang="ru-RU" sz="1400"/>
        </a:p>
      </dgm:t>
    </dgm:pt>
    <dgm:pt modelId="{51C2EC3B-1624-41C9-A177-C6F5CDBBF380}">
      <dgm:prSet custT="1"/>
      <dgm:spPr/>
      <dgm:t>
        <a:bodyPr/>
        <a:lstStyle/>
        <a:p>
          <a:r>
            <a:rPr lang="ru-RU" sz="1400" dirty="0"/>
            <a:t> </a:t>
          </a:r>
          <a:r>
            <a:rPr lang="en-US" sz="1400" dirty="0"/>
            <a:t>6  </a:t>
          </a:r>
          <a:endParaRPr lang="ru-RU" sz="1400" dirty="0"/>
        </a:p>
      </dgm:t>
    </dgm:pt>
    <dgm:pt modelId="{5121C087-B158-4C5C-BB44-FE13ED6F7D7D}" type="parTrans" cxnId="{D1004996-B0BB-4961-B930-FB3FC3EC5251}">
      <dgm:prSet/>
      <dgm:spPr/>
      <dgm:t>
        <a:bodyPr/>
        <a:lstStyle/>
        <a:p>
          <a:endParaRPr lang="ru-RU" sz="1400"/>
        </a:p>
      </dgm:t>
    </dgm:pt>
    <dgm:pt modelId="{E5AA8CBF-47DA-4BCB-821A-2260C29B32FC}" type="sibTrans" cxnId="{D1004996-B0BB-4961-B930-FB3FC3EC5251}">
      <dgm:prSet/>
      <dgm:spPr/>
      <dgm:t>
        <a:bodyPr/>
        <a:lstStyle/>
        <a:p>
          <a:endParaRPr lang="ru-RU" sz="1400"/>
        </a:p>
      </dgm:t>
    </dgm:pt>
    <dgm:pt modelId="{2EF96C88-648B-44E7-8285-73F70E917EAF}">
      <dgm:prSet phldrT="[Текст]" custT="1"/>
      <dgm:spPr/>
      <dgm:t>
        <a:bodyPr/>
        <a:lstStyle/>
        <a:p>
          <a:r>
            <a:rPr lang="en-US" sz="1400" dirty="0"/>
            <a:t>4</a:t>
          </a:r>
          <a:endParaRPr lang="ru-RU" sz="1400" dirty="0"/>
        </a:p>
      </dgm:t>
    </dgm:pt>
    <dgm:pt modelId="{A5148958-F95B-4501-A228-ED21E8E4760F}" type="parTrans" cxnId="{E20BFD0C-6513-4A2D-B050-BE6E8F7ECE24}">
      <dgm:prSet/>
      <dgm:spPr/>
      <dgm:t>
        <a:bodyPr/>
        <a:lstStyle/>
        <a:p>
          <a:endParaRPr lang="ru-RU" sz="1400"/>
        </a:p>
      </dgm:t>
    </dgm:pt>
    <dgm:pt modelId="{B11B8D8D-F615-4E11-AED3-F42F741F1288}" type="sibTrans" cxnId="{E20BFD0C-6513-4A2D-B050-BE6E8F7ECE24}">
      <dgm:prSet/>
      <dgm:spPr/>
      <dgm:t>
        <a:bodyPr/>
        <a:lstStyle/>
        <a:p>
          <a:endParaRPr lang="ru-RU" sz="1400"/>
        </a:p>
      </dgm:t>
    </dgm:pt>
    <dgm:pt modelId="{DC14772F-974F-4026-976B-48DC53B035BF}">
      <dgm:prSet custT="1"/>
      <dgm:spPr/>
      <dgm:t>
        <a:bodyPr/>
        <a:lstStyle/>
        <a:p>
          <a:r>
            <a:rPr lang="ru-RU" sz="1400" dirty="0"/>
            <a:t>вносить руководителю организации образования рекомендации по укреплению дисциплины труда, профилактике нарушений педагогической этики; </a:t>
          </a:r>
        </a:p>
      </dgm:t>
    </dgm:pt>
    <dgm:pt modelId="{AC1347E1-DE02-4FC4-A708-2F888297DF37}" type="parTrans" cxnId="{094F128B-99EA-440C-AED1-276C09CCF17E}">
      <dgm:prSet/>
      <dgm:spPr/>
      <dgm:t>
        <a:bodyPr/>
        <a:lstStyle/>
        <a:p>
          <a:endParaRPr lang="ru-RU" sz="1400"/>
        </a:p>
      </dgm:t>
    </dgm:pt>
    <dgm:pt modelId="{61587E1F-0E89-42A8-A3CB-F0FB80FF2832}" type="sibTrans" cxnId="{094F128B-99EA-440C-AED1-276C09CCF17E}">
      <dgm:prSet/>
      <dgm:spPr/>
      <dgm:t>
        <a:bodyPr/>
        <a:lstStyle/>
        <a:p>
          <a:endParaRPr lang="ru-RU" sz="1400"/>
        </a:p>
      </dgm:t>
    </dgm:pt>
    <dgm:pt modelId="{5AE4F96C-F8F2-4387-9140-4AC2F605C6A9}">
      <dgm:prSet custT="1"/>
      <dgm:spPr/>
      <dgm:t>
        <a:bodyPr/>
        <a:lstStyle/>
        <a:p>
          <a:r>
            <a:rPr lang="en-US" sz="1400" dirty="0"/>
            <a:t>7</a:t>
          </a:r>
          <a:endParaRPr lang="ru-RU" sz="1400" dirty="0"/>
        </a:p>
      </dgm:t>
    </dgm:pt>
    <dgm:pt modelId="{89E27DB9-EE43-409C-94FB-CE88DC035411}" type="parTrans" cxnId="{6700F8DC-1799-4FF7-AD26-6F155E710383}">
      <dgm:prSet/>
      <dgm:spPr/>
      <dgm:t>
        <a:bodyPr/>
        <a:lstStyle/>
        <a:p>
          <a:endParaRPr lang="ru-RU" sz="1400"/>
        </a:p>
      </dgm:t>
    </dgm:pt>
    <dgm:pt modelId="{F49AF0FE-6FC4-46C7-9652-6DECF63BBA83}" type="sibTrans" cxnId="{6700F8DC-1799-4FF7-AD26-6F155E710383}">
      <dgm:prSet/>
      <dgm:spPr/>
      <dgm:t>
        <a:bodyPr/>
        <a:lstStyle/>
        <a:p>
          <a:endParaRPr lang="ru-RU" sz="1400"/>
        </a:p>
      </dgm:t>
    </dgm:pt>
    <dgm:pt modelId="{7F5FB48E-2717-4E54-8A81-17173EB74294}">
      <dgm:prSet custT="1"/>
      <dgm:spPr/>
      <dgm:t>
        <a:bodyPr/>
        <a:lstStyle/>
        <a:p>
          <a:r>
            <a:rPr lang="ru-RU" sz="1400"/>
            <a:t>вносить на рассмотрение руководителю организации образования, рекомендации об ответственности за нарушения педагогической этики; </a:t>
          </a:r>
        </a:p>
      </dgm:t>
    </dgm:pt>
    <dgm:pt modelId="{E1C5AB1B-9B37-4FB7-AF60-BBE7ED3B153B}" type="parTrans" cxnId="{13DF6438-69CF-4A74-810F-40C540CBF7D5}">
      <dgm:prSet/>
      <dgm:spPr/>
      <dgm:t>
        <a:bodyPr/>
        <a:lstStyle/>
        <a:p>
          <a:endParaRPr lang="ru-RU" sz="1400"/>
        </a:p>
      </dgm:t>
    </dgm:pt>
    <dgm:pt modelId="{E1B93433-0923-476E-B36A-FE4B06D60110}" type="sibTrans" cxnId="{13DF6438-69CF-4A74-810F-40C540CBF7D5}">
      <dgm:prSet/>
      <dgm:spPr/>
      <dgm:t>
        <a:bodyPr/>
        <a:lstStyle/>
        <a:p>
          <a:endParaRPr lang="ru-RU" sz="1400"/>
        </a:p>
      </dgm:t>
    </dgm:pt>
    <dgm:pt modelId="{8C4C0E0C-5CF7-4640-BF31-15C86EC119AF}">
      <dgm:prSet custT="1"/>
      <dgm:spPr/>
      <dgm:t>
        <a:bodyPr/>
        <a:lstStyle/>
        <a:p>
          <a:r>
            <a:rPr lang="ru-RU" sz="1200" dirty="0"/>
            <a:t>обращаться к компетентным государственным органам или соответствующим должностным лицам, учредителям организации образования с предложениями о рассмотрении ответственности должностных лиц организации образования, не рассмотревших надлежащим образом рекомендации Совета. </a:t>
          </a:r>
        </a:p>
      </dgm:t>
    </dgm:pt>
    <dgm:pt modelId="{AEFF9D4A-E96E-4A16-A8EF-42D0C07BBA43}" type="parTrans" cxnId="{CC123FDE-877E-45E7-B04F-0AFEDDDF4643}">
      <dgm:prSet/>
      <dgm:spPr/>
      <dgm:t>
        <a:bodyPr/>
        <a:lstStyle/>
        <a:p>
          <a:endParaRPr lang="ru-RU" sz="1400"/>
        </a:p>
      </dgm:t>
    </dgm:pt>
    <dgm:pt modelId="{A6E0B9E0-8B37-4A57-BB7A-0C72418B608B}" type="sibTrans" cxnId="{CC123FDE-877E-45E7-B04F-0AFEDDDF4643}">
      <dgm:prSet/>
      <dgm:spPr/>
      <dgm:t>
        <a:bodyPr/>
        <a:lstStyle/>
        <a:p>
          <a:endParaRPr lang="ru-RU" sz="1400"/>
        </a:p>
      </dgm:t>
    </dgm:pt>
    <dgm:pt modelId="{56A04F81-901C-49A5-9967-E1D1651D73D6}">
      <dgm:prSet custT="1"/>
      <dgm:spPr/>
      <dgm:t>
        <a:bodyPr/>
        <a:lstStyle/>
        <a:p>
          <a:r>
            <a:rPr lang="en-US" sz="1400" dirty="0"/>
            <a:t>8</a:t>
          </a:r>
          <a:endParaRPr lang="ru-RU" sz="1400" dirty="0"/>
        </a:p>
      </dgm:t>
    </dgm:pt>
    <dgm:pt modelId="{92873336-D87B-4A54-96A5-8A8B7E111C99}" type="parTrans" cxnId="{8AF39325-A939-4B99-87C5-3738BC246D22}">
      <dgm:prSet/>
      <dgm:spPr/>
      <dgm:t>
        <a:bodyPr/>
        <a:lstStyle/>
        <a:p>
          <a:endParaRPr lang="ru-RU" sz="1400"/>
        </a:p>
      </dgm:t>
    </dgm:pt>
    <dgm:pt modelId="{6187218A-D308-4A0A-A62E-79860224C36D}" type="sibTrans" cxnId="{8AF39325-A939-4B99-87C5-3738BC246D22}">
      <dgm:prSet/>
      <dgm:spPr/>
      <dgm:t>
        <a:bodyPr/>
        <a:lstStyle/>
        <a:p>
          <a:endParaRPr lang="ru-RU" sz="1400"/>
        </a:p>
      </dgm:t>
    </dgm:pt>
    <dgm:pt modelId="{F6B42BC0-597D-46E6-AD9A-58FD8B05CD6E}">
      <dgm:prSet custT="1"/>
      <dgm:spPr/>
      <dgm:t>
        <a:bodyPr/>
        <a:lstStyle/>
        <a:p>
          <a:r>
            <a:rPr lang="ru-RU" sz="1400" dirty="0"/>
            <a:t>проводить работу по примирению сторон.</a:t>
          </a:r>
        </a:p>
      </dgm:t>
    </dgm:pt>
    <dgm:pt modelId="{DA1FADD5-ED6A-469E-84E2-DEAE35621C5D}" type="parTrans" cxnId="{69081026-651C-4CAE-A63B-9974A24BCD4F}">
      <dgm:prSet/>
      <dgm:spPr/>
      <dgm:t>
        <a:bodyPr/>
        <a:lstStyle/>
        <a:p>
          <a:endParaRPr lang="ru-RU" sz="1400"/>
        </a:p>
      </dgm:t>
    </dgm:pt>
    <dgm:pt modelId="{FCA871A3-B6BC-467F-8AB2-91DFE5D3CCE9}" type="sibTrans" cxnId="{69081026-651C-4CAE-A63B-9974A24BCD4F}">
      <dgm:prSet/>
      <dgm:spPr/>
      <dgm:t>
        <a:bodyPr/>
        <a:lstStyle/>
        <a:p>
          <a:endParaRPr lang="ru-RU" sz="1400"/>
        </a:p>
      </dgm:t>
    </dgm:pt>
    <dgm:pt modelId="{1DA8BEF0-AF4E-4AE4-85DF-8A6106552321}" type="pres">
      <dgm:prSet presAssocID="{26F70897-8CD2-4894-B644-4B4F9F2698A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005839D-6B4A-4FD1-8CBC-478EE45974E8}" type="pres">
      <dgm:prSet presAssocID="{0C0FFA13-1275-44AE-B6C3-5B050674E01B}" presName="composite" presStyleCnt="0"/>
      <dgm:spPr/>
    </dgm:pt>
    <dgm:pt modelId="{2E0CD015-9FF2-48D7-AD58-01F6EC75B90A}" type="pres">
      <dgm:prSet presAssocID="{0C0FFA13-1275-44AE-B6C3-5B050674E01B}" presName="parentText" presStyleLbl="alignNode1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47EA337-3AB8-4AED-ACA1-E56FA125FCD4}" type="pres">
      <dgm:prSet presAssocID="{0C0FFA13-1275-44AE-B6C3-5B050674E01B}" presName="descendantText" presStyleLbl="alignAcc1" presStyleIdx="0" presStyleCnt="8" custLinFactNeighborX="24" custLinFactNeighborY="491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3730A24-707A-4537-8021-1D39FF2D29CF}" type="pres">
      <dgm:prSet presAssocID="{B7DB49DC-F09F-48AE-B800-12BCE7BE6A66}" presName="sp" presStyleCnt="0"/>
      <dgm:spPr/>
    </dgm:pt>
    <dgm:pt modelId="{DEE0A23A-D300-4CEB-9798-C1EBCA68A389}" type="pres">
      <dgm:prSet presAssocID="{CD1A8D44-2DD1-42E7-AEFB-73DA254EA8C3}" presName="composite" presStyleCnt="0"/>
      <dgm:spPr/>
    </dgm:pt>
    <dgm:pt modelId="{367AFEFD-C79E-48D1-ACB2-3ACD259C1E9F}" type="pres">
      <dgm:prSet presAssocID="{CD1A8D44-2DD1-42E7-AEFB-73DA254EA8C3}" presName="parentText" presStyleLbl="alignNode1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D00A385-7132-4244-8872-541CB3328AAD}" type="pres">
      <dgm:prSet presAssocID="{CD1A8D44-2DD1-42E7-AEFB-73DA254EA8C3}" presName="descendantText" presStyleLbl="alignAcc1" presStyleIdx="1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2F80A3-D5F3-44EA-8CC7-50224313E1A4}" type="pres">
      <dgm:prSet presAssocID="{EB47D71E-AD4D-4150-B5F0-24FBBD635A18}" presName="sp" presStyleCnt="0"/>
      <dgm:spPr/>
    </dgm:pt>
    <dgm:pt modelId="{25BE2BA0-2439-460A-9AA0-51C1F6A4B180}" type="pres">
      <dgm:prSet presAssocID="{20A17439-E060-4EBF-B481-265EF15B0D47}" presName="composite" presStyleCnt="0"/>
      <dgm:spPr/>
    </dgm:pt>
    <dgm:pt modelId="{40B4F645-B041-4976-96BE-CF85B64FFCF4}" type="pres">
      <dgm:prSet presAssocID="{20A17439-E060-4EBF-B481-265EF15B0D47}" presName="parentText" presStyleLbl="alignNode1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FDDF64-5473-4315-B0ED-CC0A2C7DB84E}" type="pres">
      <dgm:prSet presAssocID="{20A17439-E060-4EBF-B481-265EF15B0D47}" presName="descendantText" presStyleLbl="alignAcc1" presStyleIdx="2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A90FBC-AE43-464B-917E-CF3A01A5B5E0}" type="pres">
      <dgm:prSet presAssocID="{A6DAACB7-F0F6-41E6-8C0B-4E009ACBF3AD}" presName="sp" presStyleCnt="0"/>
      <dgm:spPr/>
    </dgm:pt>
    <dgm:pt modelId="{CD6708DE-18BA-4E4B-9CCF-28B0A25E816A}" type="pres">
      <dgm:prSet presAssocID="{2EF96C88-648B-44E7-8285-73F70E917EAF}" presName="composite" presStyleCnt="0"/>
      <dgm:spPr/>
    </dgm:pt>
    <dgm:pt modelId="{B18E5F4B-85E0-45E6-B194-63AACEF5ABA6}" type="pres">
      <dgm:prSet presAssocID="{2EF96C88-648B-44E7-8285-73F70E917EAF}" presName="parentText" presStyleLbl="alignNode1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3A91D54-B65E-44C0-A2BA-04CC9B1D950B}" type="pres">
      <dgm:prSet presAssocID="{2EF96C88-648B-44E7-8285-73F70E917EAF}" presName="descendantText" presStyleLbl="alignAcc1" presStyleIdx="3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E0B45B-3AD1-4CE1-A54D-7EEAA14F853A}" type="pres">
      <dgm:prSet presAssocID="{B11B8D8D-F615-4E11-AED3-F42F741F1288}" presName="sp" presStyleCnt="0"/>
      <dgm:spPr/>
    </dgm:pt>
    <dgm:pt modelId="{63396F5E-B425-4D8F-9496-6B1815A8A015}" type="pres">
      <dgm:prSet presAssocID="{00185726-83C2-47DF-8758-2139AB32E3ED}" presName="composite" presStyleCnt="0"/>
      <dgm:spPr/>
    </dgm:pt>
    <dgm:pt modelId="{F731C394-A4E6-4578-B1DD-2E88606981CE}" type="pres">
      <dgm:prSet presAssocID="{00185726-83C2-47DF-8758-2139AB32E3ED}" presName="parentText" presStyleLbl="alignNode1" presStyleIdx="4" presStyleCnt="8" custLinFactNeighborX="-14211" custLinFactNeighborY="-4387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0FA6DA-70E9-4A13-8784-40956BCDE555}" type="pres">
      <dgm:prSet presAssocID="{00185726-83C2-47DF-8758-2139AB32E3ED}" presName="descendantText" presStyleLbl="alignAcc1" presStyleIdx="4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7AAC823-0F9E-4795-82F9-E6B9AFE6E129}" type="pres">
      <dgm:prSet presAssocID="{6AD301E9-1A8E-4BDE-A5B5-F44669D463FA}" presName="sp" presStyleCnt="0"/>
      <dgm:spPr/>
    </dgm:pt>
    <dgm:pt modelId="{D78B828F-3377-4C08-8420-CCCAD8D3F507}" type="pres">
      <dgm:prSet presAssocID="{51C2EC3B-1624-41C9-A177-C6F5CDBBF380}" presName="composite" presStyleCnt="0"/>
      <dgm:spPr/>
    </dgm:pt>
    <dgm:pt modelId="{65F384DC-86A8-4123-A243-93ECEB382670}" type="pres">
      <dgm:prSet presAssocID="{51C2EC3B-1624-41C9-A177-C6F5CDBBF380}" presName="parentText" presStyleLbl="alignNode1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2EF53A6-69C8-4A9B-8B62-94EC8BF53C3A}" type="pres">
      <dgm:prSet presAssocID="{51C2EC3B-1624-41C9-A177-C6F5CDBBF380}" presName="descendantText" presStyleLbl="alignAcc1" presStyleIdx="5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8CCE137-9203-409F-B0F5-42628E60ECE1}" type="pres">
      <dgm:prSet presAssocID="{E5AA8CBF-47DA-4BCB-821A-2260C29B32FC}" presName="sp" presStyleCnt="0"/>
      <dgm:spPr/>
    </dgm:pt>
    <dgm:pt modelId="{D769B9C8-5C9D-4513-A159-44FF6D130EE6}" type="pres">
      <dgm:prSet presAssocID="{5AE4F96C-F8F2-4387-9140-4AC2F605C6A9}" presName="composite" presStyleCnt="0"/>
      <dgm:spPr/>
    </dgm:pt>
    <dgm:pt modelId="{084ED720-6BB0-4F40-B724-7E973CA96638}" type="pres">
      <dgm:prSet presAssocID="{5AE4F96C-F8F2-4387-9140-4AC2F605C6A9}" presName="parentText" presStyleLbl="alignNode1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4BB181A-DF63-4343-A5B4-B11B948DBBBA}" type="pres">
      <dgm:prSet presAssocID="{5AE4F96C-F8F2-4387-9140-4AC2F605C6A9}" presName="descendantText" presStyleLbl="alignAcc1" presStyleIdx="6" presStyleCnt="8" custScaleY="1377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77040C2-C307-4779-A96A-55A01018CAB4}" type="pres">
      <dgm:prSet presAssocID="{F49AF0FE-6FC4-46C7-9652-6DECF63BBA83}" presName="sp" presStyleCnt="0"/>
      <dgm:spPr/>
    </dgm:pt>
    <dgm:pt modelId="{77F63124-3D68-4597-9040-0B09D04F462A}" type="pres">
      <dgm:prSet presAssocID="{56A04F81-901C-49A5-9967-E1D1651D73D6}" presName="composite" presStyleCnt="0"/>
      <dgm:spPr/>
    </dgm:pt>
    <dgm:pt modelId="{50F83AA3-731B-4F0B-A556-67581DB17958}" type="pres">
      <dgm:prSet presAssocID="{56A04F81-901C-49A5-9967-E1D1651D73D6}" presName="parentText" presStyleLbl="alignNode1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6B5618-E35B-4B5B-827F-70B9E6794274}" type="pres">
      <dgm:prSet presAssocID="{56A04F81-901C-49A5-9967-E1D1651D73D6}" presName="descendantText" presStyleLbl="alignAcc1" presStyleIdx="7" presStyleCnt="8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D1004996-B0BB-4961-B930-FB3FC3EC5251}" srcId="{26F70897-8CD2-4894-B644-4B4F9F2698A1}" destId="{51C2EC3B-1624-41C9-A177-C6F5CDBBF380}" srcOrd="5" destOrd="0" parTransId="{5121C087-B158-4C5C-BB44-FE13ED6F7D7D}" sibTransId="{E5AA8CBF-47DA-4BCB-821A-2260C29B32FC}"/>
    <dgm:cxn modelId="{9E44EF7F-43AF-42D1-9D5F-29B4ABF5A46D}" srcId="{00185726-83C2-47DF-8758-2139AB32E3ED}" destId="{C6C0D51C-F9C2-49CF-9E5B-75581CA69D8D}" srcOrd="0" destOrd="0" parTransId="{985F86D6-C7FE-4099-B9AE-B5BD16698024}" sibTransId="{14051FD9-A0FE-415F-AB9B-CE4D4903B6CC}"/>
    <dgm:cxn modelId="{51F99C35-7BC2-4094-A72A-B159F45F55EF}" srcId="{26F70897-8CD2-4894-B644-4B4F9F2698A1}" destId="{20A17439-E060-4EBF-B481-265EF15B0D47}" srcOrd="2" destOrd="0" parTransId="{9C8B5ED4-D05D-4616-8BF1-CA438ACE5AE3}" sibTransId="{A6DAACB7-F0F6-41E6-8C0B-4E009ACBF3AD}"/>
    <dgm:cxn modelId="{7C953BA0-94E9-4DA7-ACC1-2691E601AE53}" type="presOf" srcId="{00185726-83C2-47DF-8758-2139AB32E3ED}" destId="{F731C394-A4E6-4578-B1DD-2E88606981CE}" srcOrd="0" destOrd="0" presId="urn:microsoft.com/office/officeart/2005/8/layout/chevron2"/>
    <dgm:cxn modelId="{813DB0FC-1321-4155-9B8C-9180A81994DC}" type="presOf" srcId="{5AE4F96C-F8F2-4387-9140-4AC2F605C6A9}" destId="{084ED720-6BB0-4F40-B724-7E973CA96638}" srcOrd="0" destOrd="0" presId="urn:microsoft.com/office/officeart/2005/8/layout/chevron2"/>
    <dgm:cxn modelId="{ADD00CF1-303E-4838-8255-89AEEFE7CF46}" type="presOf" srcId="{DC14772F-974F-4026-976B-48DC53B035BF}" destId="{B3A91D54-B65E-44C0-A2BA-04CC9B1D950B}" srcOrd="0" destOrd="0" presId="urn:microsoft.com/office/officeart/2005/8/layout/chevron2"/>
    <dgm:cxn modelId="{6133173B-A605-442D-A8E4-3FD508AE1770}" srcId="{26F70897-8CD2-4894-B644-4B4F9F2698A1}" destId="{CD1A8D44-2DD1-42E7-AEFB-73DA254EA8C3}" srcOrd="1" destOrd="0" parTransId="{F6323719-9E88-48DF-B6A9-0B90D99D171E}" sibTransId="{EB47D71E-AD4D-4150-B5F0-24FBBD635A18}"/>
    <dgm:cxn modelId="{5C834838-DECA-410F-A800-E8A82A4230D4}" type="presOf" srcId="{CD1A8D44-2DD1-42E7-AEFB-73DA254EA8C3}" destId="{367AFEFD-C79E-48D1-ACB2-3ACD259C1E9F}" srcOrd="0" destOrd="0" presId="urn:microsoft.com/office/officeart/2005/8/layout/chevron2"/>
    <dgm:cxn modelId="{9557B7D4-8808-421F-9A58-CDD39C2998E7}" srcId="{20A17439-E060-4EBF-B481-265EF15B0D47}" destId="{47E1A47A-0F9C-45C2-90AD-D2A1E9B149F2}" srcOrd="0" destOrd="0" parTransId="{156F0406-898B-4EF9-9007-C3497B5BF193}" sibTransId="{4AABE398-54F9-4512-A0FE-52F86DFA7AE7}"/>
    <dgm:cxn modelId="{CC123FDE-877E-45E7-B04F-0AFEDDDF4643}" srcId="{5AE4F96C-F8F2-4387-9140-4AC2F605C6A9}" destId="{8C4C0E0C-5CF7-4640-BF31-15C86EC119AF}" srcOrd="0" destOrd="0" parTransId="{AEFF9D4A-E96E-4A16-A8EF-42D0C07BBA43}" sibTransId="{A6E0B9E0-8B37-4A57-BB7A-0C72418B608B}"/>
    <dgm:cxn modelId="{094F128B-99EA-440C-AED1-276C09CCF17E}" srcId="{2EF96C88-648B-44E7-8285-73F70E917EAF}" destId="{DC14772F-974F-4026-976B-48DC53B035BF}" srcOrd="0" destOrd="0" parTransId="{AC1347E1-DE02-4FC4-A708-2F888297DF37}" sibTransId="{61587E1F-0E89-42A8-A3CB-F0FB80FF2832}"/>
    <dgm:cxn modelId="{F5ACEFFC-BC6C-491E-BEA8-7ABE0DCE9D3A}" type="presOf" srcId="{47E1A47A-0F9C-45C2-90AD-D2A1E9B149F2}" destId="{FFFDDF64-5473-4315-B0ED-CC0A2C7DB84E}" srcOrd="0" destOrd="0" presId="urn:microsoft.com/office/officeart/2005/8/layout/chevron2"/>
    <dgm:cxn modelId="{EB6FE360-DE84-4FAC-BD05-34C7EAD28F1B}" type="presOf" srcId="{853A3A2E-C13A-456C-B657-F14B294A100A}" destId="{AD00A385-7132-4244-8872-541CB3328AAD}" srcOrd="0" destOrd="0" presId="urn:microsoft.com/office/officeart/2005/8/layout/chevron2"/>
    <dgm:cxn modelId="{383A34D4-8532-40F9-A9C8-C2B62808B445}" type="presOf" srcId="{20A17439-E060-4EBF-B481-265EF15B0D47}" destId="{40B4F645-B041-4976-96BE-CF85B64FFCF4}" srcOrd="0" destOrd="0" presId="urn:microsoft.com/office/officeart/2005/8/layout/chevron2"/>
    <dgm:cxn modelId="{81438E8B-A4F6-4C6B-A6DE-BA8BDEE32D28}" type="presOf" srcId="{7F5FB48E-2717-4E54-8A81-17173EB74294}" destId="{82EF53A6-69C8-4A9B-8B62-94EC8BF53C3A}" srcOrd="0" destOrd="0" presId="urn:microsoft.com/office/officeart/2005/8/layout/chevron2"/>
    <dgm:cxn modelId="{FBF7B667-BFB1-4EF8-B515-D752AD1B0225}" type="presOf" srcId="{0C0FFA13-1275-44AE-B6C3-5B050674E01B}" destId="{2E0CD015-9FF2-48D7-AD58-01F6EC75B90A}" srcOrd="0" destOrd="0" presId="urn:microsoft.com/office/officeart/2005/8/layout/chevron2"/>
    <dgm:cxn modelId="{4C1681DF-B7C3-4EB4-BDC0-4410C1C94A00}" srcId="{0C0FFA13-1275-44AE-B6C3-5B050674E01B}" destId="{6823C32E-A2DE-45B5-8B86-893C7C40BF87}" srcOrd="0" destOrd="0" parTransId="{9490B0D9-C1FE-4AEB-B8AB-4ECB5DE416CC}" sibTransId="{CF6B9545-EBFE-4F72-AE0E-9004D710CB03}"/>
    <dgm:cxn modelId="{5946728C-5BB2-43A4-9FC2-12E96751191C}" srcId="{26F70897-8CD2-4894-B644-4B4F9F2698A1}" destId="{0C0FFA13-1275-44AE-B6C3-5B050674E01B}" srcOrd="0" destOrd="0" parTransId="{423EAC23-5DB6-4063-8976-E685F0045FC2}" sibTransId="{B7DB49DC-F09F-48AE-B800-12BCE7BE6A66}"/>
    <dgm:cxn modelId="{790CD460-1DC2-4F95-B161-127E2605904A}" type="presOf" srcId="{2EF96C88-648B-44E7-8285-73F70E917EAF}" destId="{B18E5F4B-85E0-45E6-B194-63AACEF5ABA6}" srcOrd="0" destOrd="0" presId="urn:microsoft.com/office/officeart/2005/8/layout/chevron2"/>
    <dgm:cxn modelId="{E20BFD0C-6513-4A2D-B050-BE6E8F7ECE24}" srcId="{26F70897-8CD2-4894-B644-4B4F9F2698A1}" destId="{2EF96C88-648B-44E7-8285-73F70E917EAF}" srcOrd="3" destOrd="0" parTransId="{A5148958-F95B-4501-A228-ED21E8E4760F}" sibTransId="{B11B8D8D-F615-4E11-AED3-F42F741F1288}"/>
    <dgm:cxn modelId="{69081026-651C-4CAE-A63B-9974A24BCD4F}" srcId="{56A04F81-901C-49A5-9967-E1D1651D73D6}" destId="{F6B42BC0-597D-46E6-AD9A-58FD8B05CD6E}" srcOrd="0" destOrd="0" parTransId="{DA1FADD5-ED6A-469E-84E2-DEAE35621C5D}" sibTransId="{FCA871A3-B6BC-467F-8AB2-91DFE5D3CCE9}"/>
    <dgm:cxn modelId="{4BB82279-613A-472F-9DDA-E9B061D70E0A}" type="presOf" srcId="{51C2EC3B-1624-41C9-A177-C6F5CDBBF380}" destId="{65F384DC-86A8-4123-A243-93ECEB382670}" srcOrd="0" destOrd="0" presId="urn:microsoft.com/office/officeart/2005/8/layout/chevron2"/>
    <dgm:cxn modelId="{6700F8DC-1799-4FF7-AD26-6F155E710383}" srcId="{26F70897-8CD2-4894-B644-4B4F9F2698A1}" destId="{5AE4F96C-F8F2-4387-9140-4AC2F605C6A9}" srcOrd="6" destOrd="0" parTransId="{89E27DB9-EE43-409C-94FB-CE88DC035411}" sibTransId="{F49AF0FE-6FC4-46C7-9652-6DECF63BBA83}"/>
    <dgm:cxn modelId="{3680BF95-5615-46EE-B99F-6F1EE20FD156}" type="presOf" srcId="{26F70897-8CD2-4894-B644-4B4F9F2698A1}" destId="{1DA8BEF0-AF4E-4AE4-85DF-8A6106552321}" srcOrd="0" destOrd="0" presId="urn:microsoft.com/office/officeart/2005/8/layout/chevron2"/>
    <dgm:cxn modelId="{BA6AEA63-E33C-4BAA-B831-58DB7D72170C}" type="presOf" srcId="{8C4C0E0C-5CF7-4640-BF31-15C86EC119AF}" destId="{74BB181A-DF63-4343-A5B4-B11B948DBBBA}" srcOrd="0" destOrd="0" presId="urn:microsoft.com/office/officeart/2005/8/layout/chevron2"/>
    <dgm:cxn modelId="{AC80CF40-A9B3-45F8-AF27-E4C8871277EF}" srcId="{CD1A8D44-2DD1-42E7-AEFB-73DA254EA8C3}" destId="{853A3A2E-C13A-456C-B657-F14B294A100A}" srcOrd="0" destOrd="0" parTransId="{501FBB75-58C8-4015-BAE0-CC2045D45A8B}" sibTransId="{E76EC585-0EDD-465B-B532-96CB7C517923}"/>
    <dgm:cxn modelId="{3FF0F146-8B0F-4F1E-89C8-D3C242A60B59}" type="presOf" srcId="{F6B42BC0-597D-46E6-AD9A-58FD8B05CD6E}" destId="{6F6B5618-E35B-4B5B-827F-70B9E6794274}" srcOrd="0" destOrd="0" presId="urn:microsoft.com/office/officeart/2005/8/layout/chevron2"/>
    <dgm:cxn modelId="{9B7C8A4A-972C-417D-8AD5-7B0E4AE92DE9}" type="presOf" srcId="{C6C0D51C-F9C2-49CF-9E5B-75581CA69D8D}" destId="{330FA6DA-70E9-4A13-8784-40956BCDE555}" srcOrd="0" destOrd="0" presId="urn:microsoft.com/office/officeart/2005/8/layout/chevron2"/>
    <dgm:cxn modelId="{8AF39325-A939-4B99-87C5-3738BC246D22}" srcId="{26F70897-8CD2-4894-B644-4B4F9F2698A1}" destId="{56A04F81-901C-49A5-9967-E1D1651D73D6}" srcOrd="7" destOrd="0" parTransId="{92873336-D87B-4A54-96A5-8A8B7E111C99}" sibTransId="{6187218A-D308-4A0A-A62E-79860224C36D}"/>
    <dgm:cxn modelId="{408E3A57-3F7E-4FEE-9679-68C3886D69FA}" type="presOf" srcId="{56A04F81-901C-49A5-9967-E1D1651D73D6}" destId="{50F83AA3-731B-4F0B-A556-67581DB17958}" srcOrd="0" destOrd="0" presId="urn:microsoft.com/office/officeart/2005/8/layout/chevron2"/>
    <dgm:cxn modelId="{0507A474-CC99-4BAC-BB8F-2EF5A3E6006D}" srcId="{26F70897-8CD2-4894-B644-4B4F9F2698A1}" destId="{00185726-83C2-47DF-8758-2139AB32E3ED}" srcOrd="4" destOrd="0" parTransId="{FC620710-D593-4B14-9812-96561213E882}" sibTransId="{6AD301E9-1A8E-4BDE-A5B5-F44669D463FA}"/>
    <dgm:cxn modelId="{13DF6438-69CF-4A74-810F-40C540CBF7D5}" srcId="{51C2EC3B-1624-41C9-A177-C6F5CDBBF380}" destId="{7F5FB48E-2717-4E54-8A81-17173EB74294}" srcOrd="0" destOrd="0" parTransId="{E1C5AB1B-9B37-4FB7-AF60-BBE7ED3B153B}" sibTransId="{E1B93433-0923-476E-B36A-FE4B06D60110}"/>
    <dgm:cxn modelId="{0590DBD4-E20B-4907-8154-208F1D8F24C6}" type="presOf" srcId="{6823C32E-A2DE-45B5-8B86-893C7C40BF87}" destId="{347EA337-3AB8-4AED-ACA1-E56FA125FCD4}" srcOrd="0" destOrd="0" presId="urn:microsoft.com/office/officeart/2005/8/layout/chevron2"/>
    <dgm:cxn modelId="{7DD96911-1A96-4BF3-9A79-C5A2A79F8703}" type="presParOf" srcId="{1DA8BEF0-AF4E-4AE4-85DF-8A6106552321}" destId="{5005839D-6B4A-4FD1-8CBC-478EE45974E8}" srcOrd="0" destOrd="0" presId="urn:microsoft.com/office/officeart/2005/8/layout/chevron2"/>
    <dgm:cxn modelId="{E5A1D7B1-2B63-4339-A82F-0B9D17211360}" type="presParOf" srcId="{5005839D-6B4A-4FD1-8CBC-478EE45974E8}" destId="{2E0CD015-9FF2-48D7-AD58-01F6EC75B90A}" srcOrd="0" destOrd="0" presId="urn:microsoft.com/office/officeart/2005/8/layout/chevron2"/>
    <dgm:cxn modelId="{9318345C-00E0-4B82-A9AE-3E0577B15128}" type="presParOf" srcId="{5005839D-6B4A-4FD1-8CBC-478EE45974E8}" destId="{347EA337-3AB8-4AED-ACA1-E56FA125FCD4}" srcOrd="1" destOrd="0" presId="urn:microsoft.com/office/officeart/2005/8/layout/chevron2"/>
    <dgm:cxn modelId="{5B2E764D-2AB3-4678-8DA1-3F95D19568E6}" type="presParOf" srcId="{1DA8BEF0-AF4E-4AE4-85DF-8A6106552321}" destId="{C3730A24-707A-4537-8021-1D39FF2D29CF}" srcOrd="1" destOrd="0" presId="urn:microsoft.com/office/officeart/2005/8/layout/chevron2"/>
    <dgm:cxn modelId="{7BBF3267-59A8-44CF-802A-50518A613B19}" type="presParOf" srcId="{1DA8BEF0-AF4E-4AE4-85DF-8A6106552321}" destId="{DEE0A23A-D300-4CEB-9798-C1EBCA68A389}" srcOrd="2" destOrd="0" presId="urn:microsoft.com/office/officeart/2005/8/layout/chevron2"/>
    <dgm:cxn modelId="{AE6E7CE9-DAE4-4F87-AA30-58B18AD5AA9E}" type="presParOf" srcId="{DEE0A23A-D300-4CEB-9798-C1EBCA68A389}" destId="{367AFEFD-C79E-48D1-ACB2-3ACD259C1E9F}" srcOrd="0" destOrd="0" presId="urn:microsoft.com/office/officeart/2005/8/layout/chevron2"/>
    <dgm:cxn modelId="{3C7F0FE3-78C4-4FBB-BAA1-B5E8D992CABF}" type="presParOf" srcId="{DEE0A23A-D300-4CEB-9798-C1EBCA68A389}" destId="{AD00A385-7132-4244-8872-541CB3328AAD}" srcOrd="1" destOrd="0" presId="urn:microsoft.com/office/officeart/2005/8/layout/chevron2"/>
    <dgm:cxn modelId="{195E8052-BC32-4D6A-B41C-EA12BB7B130D}" type="presParOf" srcId="{1DA8BEF0-AF4E-4AE4-85DF-8A6106552321}" destId="{2B2F80A3-D5F3-44EA-8CC7-50224313E1A4}" srcOrd="3" destOrd="0" presId="urn:microsoft.com/office/officeart/2005/8/layout/chevron2"/>
    <dgm:cxn modelId="{9E62F07A-1956-4CD9-87D8-5752A166126F}" type="presParOf" srcId="{1DA8BEF0-AF4E-4AE4-85DF-8A6106552321}" destId="{25BE2BA0-2439-460A-9AA0-51C1F6A4B180}" srcOrd="4" destOrd="0" presId="urn:microsoft.com/office/officeart/2005/8/layout/chevron2"/>
    <dgm:cxn modelId="{8DE2C650-13AC-434A-8E65-1FE2E8E5D75B}" type="presParOf" srcId="{25BE2BA0-2439-460A-9AA0-51C1F6A4B180}" destId="{40B4F645-B041-4976-96BE-CF85B64FFCF4}" srcOrd="0" destOrd="0" presId="urn:microsoft.com/office/officeart/2005/8/layout/chevron2"/>
    <dgm:cxn modelId="{27F1F46B-499F-49AE-890D-0164E3DFFC0F}" type="presParOf" srcId="{25BE2BA0-2439-460A-9AA0-51C1F6A4B180}" destId="{FFFDDF64-5473-4315-B0ED-CC0A2C7DB84E}" srcOrd="1" destOrd="0" presId="urn:microsoft.com/office/officeart/2005/8/layout/chevron2"/>
    <dgm:cxn modelId="{AB0E2892-F9DC-4BE7-80F3-804D684C904E}" type="presParOf" srcId="{1DA8BEF0-AF4E-4AE4-85DF-8A6106552321}" destId="{9BA90FBC-AE43-464B-917E-CF3A01A5B5E0}" srcOrd="5" destOrd="0" presId="urn:microsoft.com/office/officeart/2005/8/layout/chevron2"/>
    <dgm:cxn modelId="{3F3BEB3F-D0AB-495C-ADC2-924B63E28184}" type="presParOf" srcId="{1DA8BEF0-AF4E-4AE4-85DF-8A6106552321}" destId="{CD6708DE-18BA-4E4B-9CCF-28B0A25E816A}" srcOrd="6" destOrd="0" presId="urn:microsoft.com/office/officeart/2005/8/layout/chevron2"/>
    <dgm:cxn modelId="{FCBCAB77-2BBC-453C-BC09-2D80906779C5}" type="presParOf" srcId="{CD6708DE-18BA-4E4B-9CCF-28B0A25E816A}" destId="{B18E5F4B-85E0-45E6-B194-63AACEF5ABA6}" srcOrd="0" destOrd="0" presId="urn:microsoft.com/office/officeart/2005/8/layout/chevron2"/>
    <dgm:cxn modelId="{35CED473-5804-4A5F-92FC-4F73D375B2BE}" type="presParOf" srcId="{CD6708DE-18BA-4E4B-9CCF-28B0A25E816A}" destId="{B3A91D54-B65E-44C0-A2BA-04CC9B1D950B}" srcOrd="1" destOrd="0" presId="urn:microsoft.com/office/officeart/2005/8/layout/chevron2"/>
    <dgm:cxn modelId="{226D222A-4CDE-4D31-A49E-CBF9081BDC6B}" type="presParOf" srcId="{1DA8BEF0-AF4E-4AE4-85DF-8A6106552321}" destId="{D9E0B45B-3AD1-4CE1-A54D-7EEAA14F853A}" srcOrd="7" destOrd="0" presId="urn:microsoft.com/office/officeart/2005/8/layout/chevron2"/>
    <dgm:cxn modelId="{982FE870-B42C-436B-8A00-DBA76B81310C}" type="presParOf" srcId="{1DA8BEF0-AF4E-4AE4-85DF-8A6106552321}" destId="{63396F5E-B425-4D8F-9496-6B1815A8A015}" srcOrd="8" destOrd="0" presId="urn:microsoft.com/office/officeart/2005/8/layout/chevron2"/>
    <dgm:cxn modelId="{3B147AF6-C944-4B0C-BB8D-F24BF2CB711D}" type="presParOf" srcId="{63396F5E-B425-4D8F-9496-6B1815A8A015}" destId="{F731C394-A4E6-4578-B1DD-2E88606981CE}" srcOrd="0" destOrd="0" presId="urn:microsoft.com/office/officeart/2005/8/layout/chevron2"/>
    <dgm:cxn modelId="{69B49226-E4D2-4938-A0D1-C4A375E96C2E}" type="presParOf" srcId="{63396F5E-B425-4D8F-9496-6B1815A8A015}" destId="{330FA6DA-70E9-4A13-8784-40956BCDE555}" srcOrd="1" destOrd="0" presId="urn:microsoft.com/office/officeart/2005/8/layout/chevron2"/>
    <dgm:cxn modelId="{15118C9A-31B4-47CC-A190-51A2E1AF6FD4}" type="presParOf" srcId="{1DA8BEF0-AF4E-4AE4-85DF-8A6106552321}" destId="{27AAC823-0F9E-4795-82F9-E6B9AFE6E129}" srcOrd="9" destOrd="0" presId="urn:microsoft.com/office/officeart/2005/8/layout/chevron2"/>
    <dgm:cxn modelId="{B398C164-340D-468B-8F16-6AF961BC2CB3}" type="presParOf" srcId="{1DA8BEF0-AF4E-4AE4-85DF-8A6106552321}" destId="{D78B828F-3377-4C08-8420-CCCAD8D3F507}" srcOrd="10" destOrd="0" presId="urn:microsoft.com/office/officeart/2005/8/layout/chevron2"/>
    <dgm:cxn modelId="{808E79EE-52E7-4B5B-BB7C-316BB03B4E93}" type="presParOf" srcId="{D78B828F-3377-4C08-8420-CCCAD8D3F507}" destId="{65F384DC-86A8-4123-A243-93ECEB382670}" srcOrd="0" destOrd="0" presId="urn:microsoft.com/office/officeart/2005/8/layout/chevron2"/>
    <dgm:cxn modelId="{9DBCDC7A-DC27-4217-9D91-560711DFDA3C}" type="presParOf" srcId="{D78B828F-3377-4C08-8420-CCCAD8D3F507}" destId="{82EF53A6-69C8-4A9B-8B62-94EC8BF53C3A}" srcOrd="1" destOrd="0" presId="urn:microsoft.com/office/officeart/2005/8/layout/chevron2"/>
    <dgm:cxn modelId="{FEE3D4C7-BBD2-4ED4-856D-1E18788ECC93}" type="presParOf" srcId="{1DA8BEF0-AF4E-4AE4-85DF-8A6106552321}" destId="{F8CCE137-9203-409F-B0F5-42628E60ECE1}" srcOrd="11" destOrd="0" presId="urn:microsoft.com/office/officeart/2005/8/layout/chevron2"/>
    <dgm:cxn modelId="{1CECF774-1D63-4742-A91C-2775F5F93EDB}" type="presParOf" srcId="{1DA8BEF0-AF4E-4AE4-85DF-8A6106552321}" destId="{D769B9C8-5C9D-4513-A159-44FF6D130EE6}" srcOrd="12" destOrd="0" presId="urn:microsoft.com/office/officeart/2005/8/layout/chevron2"/>
    <dgm:cxn modelId="{9167687D-6D14-49D0-9C19-5DEE74D3E41A}" type="presParOf" srcId="{D769B9C8-5C9D-4513-A159-44FF6D130EE6}" destId="{084ED720-6BB0-4F40-B724-7E973CA96638}" srcOrd="0" destOrd="0" presId="urn:microsoft.com/office/officeart/2005/8/layout/chevron2"/>
    <dgm:cxn modelId="{780F016D-09AF-4649-A56A-21CFF4117DDC}" type="presParOf" srcId="{D769B9C8-5C9D-4513-A159-44FF6D130EE6}" destId="{74BB181A-DF63-4343-A5B4-B11B948DBBBA}" srcOrd="1" destOrd="0" presId="urn:microsoft.com/office/officeart/2005/8/layout/chevron2"/>
    <dgm:cxn modelId="{327D34B0-87A5-47BA-ADCB-DF4121A854D8}" type="presParOf" srcId="{1DA8BEF0-AF4E-4AE4-85DF-8A6106552321}" destId="{C77040C2-C307-4779-A96A-55A01018CAB4}" srcOrd="13" destOrd="0" presId="urn:microsoft.com/office/officeart/2005/8/layout/chevron2"/>
    <dgm:cxn modelId="{FDC212C3-7C07-493F-9CD4-88CF9B8CD8E2}" type="presParOf" srcId="{1DA8BEF0-AF4E-4AE4-85DF-8A6106552321}" destId="{77F63124-3D68-4597-9040-0B09D04F462A}" srcOrd="14" destOrd="0" presId="urn:microsoft.com/office/officeart/2005/8/layout/chevron2"/>
    <dgm:cxn modelId="{A4910E22-FE65-4DB0-8F59-CC6912EC47EF}" type="presParOf" srcId="{77F63124-3D68-4597-9040-0B09D04F462A}" destId="{50F83AA3-731B-4F0B-A556-67581DB17958}" srcOrd="0" destOrd="0" presId="urn:microsoft.com/office/officeart/2005/8/layout/chevron2"/>
    <dgm:cxn modelId="{4AE4C4A2-E769-42D1-AFC4-069F7DF1C4AA}" type="presParOf" srcId="{77F63124-3D68-4597-9040-0B09D04F462A}" destId="{6F6B5618-E35B-4B5B-827F-70B9E6794274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EB710F94-D3DF-4379-A5C4-EC49AF25BC03}" type="doc">
      <dgm:prSet loTypeId="urn:microsoft.com/office/officeart/2005/8/layout/chevron2" loCatId="list" qsTypeId="urn:microsoft.com/office/officeart/2005/8/quickstyle/3d2" qsCatId="3D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110F6452-6AC7-40F9-A2C1-2406830FB7B9}">
      <dgm:prSet phldrT="[Текст]"/>
      <dgm:spPr/>
      <dgm:t>
        <a:bodyPr/>
        <a:lstStyle/>
        <a:p>
          <a:r>
            <a:rPr lang="ru-RU" dirty="0"/>
            <a:t>1</a:t>
          </a:r>
        </a:p>
      </dgm:t>
    </dgm:pt>
    <dgm:pt modelId="{7586BFCC-A3D0-44F7-B4A4-347A68720C12}" type="parTrans" cxnId="{0714D6DB-E60C-4A2E-A5AC-5F4547293295}">
      <dgm:prSet/>
      <dgm:spPr/>
      <dgm:t>
        <a:bodyPr/>
        <a:lstStyle/>
        <a:p>
          <a:endParaRPr lang="ru-RU"/>
        </a:p>
      </dgm:t>
    </dgm:pt>
    <dgm:pt modelId="{DAAAF8B9-4DBE-4131-BC5D-2FC9121E9886}" type="sibTrans" cxnId="{0714D6DB-E60C-4A2E-A5AC-5F4547293295}">
      <dgm:prSet/>
      <dgm:spPr/>
      <dgm:t>
        <a:bodyPr/>
        <a:lstStyle/>
        <a:p>
          <a:endParaRPr lang="ru-RU"/>
        </a:p>
      </dgm:t>
    </dgm:pt>
    <dgm:pt modelId="{21F8D08C-3B64-429A-9254-624D44C7BDE3}">
      <dgm:prSet phldrT="[Текст]"/>
      <dgm:spPr/>
      <dgm:t>
        <a:bodyPr/>
        <a:lstStyle/>
        <a:p>
          <a:r>
            <a:rPr lang="ru-RU" dirty="0"/>
            <a:t>представители управлений (отделов) образования, представители профсоюзов и (или) неправительственных организаций и (или) общественных объединений, осуществляющих деятельность в отрасли образования;</a:t>
          </a:r>
        </a:p>
      </dgm:t>
    </dgm:pt>
    <dgm:pt modelId="{25285121-0223-42C7-B6E0-D2D799C920DB}" type="parTrans" cxnId="{E7C1319B-454F-4914-9883-6D4CDEA682DA}">
      <dgm:prSet/>
      <dgm:spPr/>
      <dgm:t>
        <a:bodyPr/>
        <a:lstStyle/>
        <a:p>
          <a:endParaRPr lang="ru-RU"/>
        </a:p>
      </dgm:t>
    </dgm:pt>
    <dgm:pt modelId="{BE64E18F-19D2-48E7-BAAA-3998EE096A87}" type="sibTrans" cxnId="{E7C1319B-454F-4914-9883-6D4CDEA682DA}">
      <dgm:prSet/>
      <dgm:spPr/>
      <dgm:t>
        <a:bodyPr/>
        <a:lstStyle/>
        <a:p>
          <a:endParaRPr lang="ru-RU"/>
        </a:p>
      </dgm:t>
    </dgm:pt>
    <dgm:pt modelId="{4F5C3960-5A23-4618-868D-F3A5DE4D89EF}">
      <dgm:prSet phldrT="[Текст]"/>
      <dgm:spPr/>
      <dgm:t>
        <a:bodyPr/>
        <a:lstStyle/>
        <a:p>
          <a:r>
            <a:rPr lang="ru-RU" dirty="0"/>
            <a:t>2</a:t>
          </a:r>
        </a:p>
      </dgm:t>
    </dgm:pt>
    <dgm:pt modelId="{CFED1773-9643-4EC0-8A74-D88592471FFC}" type="parTrans" cxnId="{48BB8A9C-DCBD-4429-95D4-25347C6116FC}">
      <dgm:prSet/>
      <dgm:spPr/>
      <dgm:t>
        <a:bodyPr/>
        <a:lstStyle/>
        <a:p>
          <a:endParaRPr lang="ru-RU"/>
        </a:p>
      </dgm:t>
    </dgm:pt>
    <dgm:pt modelId="{A3C1C08F-4738-441F-921F-BE007C824DC1}" type="sibTrans" cxnId="{48BB8A9C-DCBD-4429-95D4-25347C6116FC}">
      <dgm:prSet/>
      <dgm:spPr/>
      <dgm:t>
        <a:bodyPr/>
        <a:lstStyle/>
        <a:p>
          <a:endParaRPr lang="ru-RU"/>
        </a:p>
      </dgm:t>
    </dgm:pt>
    <dgm:pt modelId="{17A6CC1F-81F5-486A-ABDE-3C44C49466CF}">
      <dgm:prSet phldrT="[Текст]"/>
      <dgm:spPr/>
      <dgm:t>
        <a:bodyPr/>
        <a:lstStyle/>
        <a:p>
          <a:r>
            <a:rPr lang="ru-RU" dirty="0"/>
            <a:t>не менее два педагога;</a:t>
          </a:r>
        </a:p>
      </dgm:t>
    </dgm:pt>
    <dgm:pt modelId="{A13300EE-DD8B-41F6-9ED5-FD7E1284C941}" type="parTrans" cxnId="{C5F62B71-0FA8-49A2-9E85-D1C4586167D0}">
      <dgm:prSet/>
      <dgm:spPr/>
      <dgm:t>
        <a:bodyPr/>
        <a:lstStyle/>
        <a:p>
          <a:endParaRPr lang="ru-RU"/>
        </a:p>
      </dgm:t>
    </dgm:pt>
    <dgm:pt modelId="{0BBF3104-7D73-461C-B08A-2A92A24D673D}" type="sibTrans" cxnId="{C5F62B71-0FA8-49A2-9E85-D1C4586167D0}">
      <dgm:prSet/>
      <dgm:spPr/>
      <dgm:t>
        <a:bodyPr/>
        <a:lstStyle/>
        <a:p>
          <a:endParaRPr lang="ru-RU"/>
        </a:p>
      </dgm:t>
    </dgm:pt>
    <dgm:pt modelId="{033E38A4-EF77-4F24-9578-A508BF2EE264}">
      <dgm:prSet phldrT="[Текст]"/>
      <dgm:spPr/>
      <dgm:t>
        <a:bodyPr/>
        <a:lstStyle/>
        <a:p>
          <a:r>
            <a:rPr lang="ru-RU" dirty="0"/>
            <a:t>3</a:t>
          </a:r>
        </a:p>
      </dgm:t>
    </dgm:pt>
    <dgm:pt modelId="{63BD8E63-BC94-48A6-ABC7-42344C06ACF0}" type="parTrans" cxnId="{A59782A2-7224-4CA2-9CBE-40C58F3D3B00}">
      <dgm:prSet/>
      <dgm:spPr/>
      <dgm:t>
        <a:bodyPr/>
        <a:lstStyle/>
        <a:p>
          <a:endParaRPr lang="ru-RU"/>
        </a:p>
      </dgm:t>
    </dgm:pt>
    <dgm:pt modelId="{628D318A-F93E-46BD-9994-9BAFB726EAE9}" type="sibTrans" cxnId="{A59782A2-7224-4CA2-9CBE-40C58F3D3B00}">
      <dgm:prSet/>
      <dgm:spPr/>
      <dgm:t>
        <a:bodyPr/>
        <a:lstStyle/>
        <a:p>
          <a:endParaRPr lang="ru-RU"/>
        </a:p>
      </dgm:t>
    </dgm:pt>
    <dgm:pt modelId="{EF3A361D-A268-4DA9-8C0A-66556B0B694D}">
      <dgm:prSet/>
      <dgm:spPr/>
      <dgm:t>
        <a:bodyPr/>
        <a:lstStyle/>
        <a:p>
          <a:endParaRPr lang="ru-RU" sz="900" dirty="0"/>
        </a:p>
      </dgm:t>
    </dgm:pt>
    <dgm:pt modelId="{4E846CAB-5C6F-45B5-A301-EB01907596A0}" type="parTrans" cxnId="{37B64CE3-F492-42AB-9D45-5FB8D457646C}">
      <dgm:prSet/>
      <dgm:spPr/>
      <dgm:t>
        <a:bodyPr/>
        <a:lstStyle/>
        <a:p>
          <a:endParaRPr lang="ru-RU"/>
        </a:p>
      </dgm:t>
    </dgm:pt>
    <dgm:pt modelId="{F4B904CA-60F2-4BB4-AC91-9F8061B5B85F}" type="sibTrans" cxnId="{37B64CE3-F492-42AB-9D45-5FB8D457646C}">
      <dgm:prSet/>
      <dgm:spPr/>
      <dgm:t>
        <a:bodyPr/>
        <a:lstStyle/>
        <a:p>
          <a:endParaRPr lang="ru-RU"/>
        </a:p>
      </dgm:t>
    </dgm:pt>
    <dgm:pt modelId="{E87AEEF5-D22A-4F2D-82FF-C9BB1D0F76A3}">
      <dgm:prSet/>
      <dgm:spPr/>
      <dgm:t>
        <a:bodyPr/>
        <a:lstStyle/>
        <a:p>
          <a:endParaRPr lang="ru-RU" sz="900" dirty="0"/>
        </a:p>
      </dgm:t>
    </dgm:pt>
    <dgm:pt modelId="{6522EBC1-B22B-4145-9A82-B8B3A7DE60AC}" type="parTrans" cxnId="{9B0536AF-030B-4572-8653-EB578FED56FF}">
      <dgm:prSet/>
      <dgm:spPr/>
      <dgm:t>
        <a:bodyPr/>
        <a:lstStyle/>
        <a:p>
          <a:endParaRPr lang="ru-RU"/>
        </a:p>
      </dgm:t>
    </dgm:pt>
    <dgm:pt modelId="{2CD3DA32-9032-4175-9F25-1BBF19DA375E}" type="sibTrans" cxnId="{9B0536AF-030B-4572-8653-EB578FED56FF}">
      <dgm:prSet/>
      <dgm:spPr/>
      <dgm:t>
        <a:bodyPr/>
        <a:lstStyle/>
        <a:p>
          <a:endParaRPr lang="ru-RU"/>
        </a:p>
      </dgm:t>
    </dgm:pt>
    <dgm:pt modelId="{DD73BE87-ED3E-4A55-A96C-C507FAB3C7C3}">
      <dgm:prSet phldrT="[Текст]"/>
      <dgm:spPr/>
      <dgm:t>
        <a:bodyPr/>
        <a:lstStyle/>
        <a:p>
          <a:r>
            <a:rPr lang="ru-RU" dirty="0"/>
            <a:t>4</a:t>
          </a:r>
        </a:p>
      </dgm:t>
    </dgm:pt>
    <dgm:pt modelId="{A59C3E36-BF0B-4CB4-B01C-3CB14330BD02}" type="parTrans" cxnId="{0FA3DC2E-D2F1-494D-A605-8C0480FE1549}">
      <dgm:prSet/>
      <dgm:spPr/>
      <dgm:t>
        <a:bodyPr/>
        <a:lstStyle/>
        <a:p>
          <a:endParaRPr lang="ru-RU"/>
        </a:p>
      </dgm:t>
    </dgm:pt>
    <dgm:pt modelId="{2C7B7164-A7A3-4737-BA4B-6992EE58242E}" type="sibTrans" cxnId="{0FA3DC2E-D2F1-494D-A605-8C0480FE1549}">
      <dgm:prSet/>
      <dgm:spPr/>
      <dgm:t>
        <a:bodyPr/>
        <a:lstStyle/>
        <a:p>
          <a:endParaRPr lang="ru-RU"/>
        </a:p>
      </dgm:t>
    </dgm:pt>
    <dgm:pt modelId="{EE6D90E8-3D33-4806-B51C-2BEBC4B0D251}">
      <dgm:prSet/>
      <dgm:spPr/>
      <dgm:t>
        <a:bodyPr/>
        <a:lstStyle/>
        <a:p>
          <a:r>
            <a:rPr lang="ru-RU"/>
            <a:t>педагоги, вышедшие на заслуженный отдых.</a:t>
          </a:r>
        </a:p>
      </dgm:t>
    </dgm:pt>
    <dgm:pt modelId="{94BCFBC6-C899-42DC-9A44-D8CF35DF5829}" type="parTrans" cxnId="{ACD17CDA-2B37-4581-9635-1A5EC07ECE97}">
      <dgm:prSet/>
      <dgm:spPr/>
      <dgm:t>
        <a:bodyPr/>
        <a:lstStyle/>
        <a:p>
          <a:endParaRPr lang="ru-RU"/>
        </a:p>
      </dgm:t>
    </dgm:pt>
    <dgm:pt modelId="{6C1D8021-41CE-4BB3-9416-BB7351F30716}" type="sibTrans" cxnId="{ACD17CDA-2B37-4581-9635-1A5EC07ECE97}">
      <dgm:prSet/>
      <dgm:spPr/>
      <dgm:t>
        <a:bodyPr/>
        <a:lstStyle/>
        <a:p>
          <a:endParaRPr lang="ru-RU"/>
        </a:p>
      </dgm:t>
    </dgm:pt>
    <dgm:pt modelId="{AF9996CB-F68C-46F1-9287-0565499C36CE}">
      <dgm:prSet/>
      <dgm:spPr/>
      <dgm:t>
        <a:bodyPr/>
        <a:lstStyle/>
        <a:p>
          <a:endParaRPr lang="ru-RU"/>
        </a:p>
      </dgm:t>
    </dgm:pt>
    <dgm:pt modelId="{9A12BEE6-19D3-412B-B05E-EFD34E5CA6AA}" type="parTrans" cxnId="{5E340A40-3DE2-4E98-9C5A-971EDEF406DA}">
      <dgm:prSet/>
      <dgm:spPr/>
      <dgm:t>
        <a:bodyPr/>
        <a:lstStyle/>
        <a:p>
          <a:endParaRPr lang="ru-RU"/>
        </a:p>
      </dgm:t>
    </dgm:pt>
    <dgm:pt modelId="{7CFDB772-698D-483F-8BDF-FFE5DA7836D9}" type="sibTrans" cxnId="{5E340A40-3DE2-4E98-9C5A-971EDEF406DA}">
      <dgm:prSet/>
      <dgm:spPr/>
      <dgm:t>
        <a:bodyPr/>
        <a:lstStyle/>
        <a:p>
          <a:endParaRPr lang="ru-RU"/>
        </a:p>
      </dgm:t>
    </dgm:pt>
    <dgm:pt modelId="{B629962E-E457-4EE2-9BD5-A707E36F87D3}">
      <dgm:prSet custT="1"/>
      <dgm:spPr/>
      <dgm:t>
        <a:bodyPr/>
        <a:lstStyle/>
        <a:p>
          <a:r>
            <a:rPr lang="ru-RU" sz="1400" dirty="0"/>
            <a:t>В Совет, по возможности, включаются лица, имеющие юридический опыт работы. </a:t>
          </a:r>
        </a:p>
      </dgm:t>
    </dgm:pt>
    <dgm:pt modelId="{2110ECA0-29BA-4AB1-8496-B73E29FECC85}" type="parTrans" cxnId="{6FEAE979-F133-4970-9F56-74A7466A27BC}">
      <dgm:prSet/>
      <dgm:spPr/>
      <dgm:t>
        <a:bodyPr/>
        <a:lstStyle/>
        <a:p>
          <a:endParaRPr lang="ru-RU"/>
        </a:p>
      </dgm:t>
    </dgm:pt>
    <dgm:pt modelId="{4B11E9D0-3045-462F-B8D7-33114E36A1C5}" type="sibTrans" cxnId="{6FEAE979-F133-4970-9F56-74A7466A27BC}">
      <dgm:prSet/>
      <dgm:spPr/>
      <dgm:t>
        <a:bodyPr/>
        <a:lstStyle/>
        <a:p>
          <a:endParaRPr lang="ru-RU"/>
        </a:p>
      </dgm:t>
    </dgm:pt>
    <dgm:pt modelId="{7634EBAC-34C0-445C-B5AB-32EFB8235D4A}">
      <dgm:prSet/>
      <dgm:spPr/>
      <dgm:t>
        <a:bodyPr/>
        <a:lstStyle/>
        <a:p>
          <a:endParaRPr lang="ru-RU" sz="900" dirty="0"/>
        </a:p>
      </dgm:t>
    </dgm:pt>
    <dgm:pt modelId="{62F9C74B-F4FE-48FB-A082-979BF497BFD1}" type="parTrans" cxnId="{035C196E-A2D1-4391-9532-F2CAE321DD7F}">
      <dgm:prSet/>
      <dgm:spPr/>
      <dgm:t>
        <a:bodyPr/>
        <a:lstStyle/>
        <a:p>
          <a:endParaRPr lang="ru-RU"/>
        </a:p>
      </dgm:t>
    </dgm:pt>
    <dgm:pt modelId="{9F8566DE-B1E0-4956-956E-6244A4B421BE}" type="sibTrans" cxnId="{035C196E-A2D1-4391-9532-F2CAE321DD7F}">
      <dgm:prSet/>
      <dgm:spPr/>
      <dgm:t>
        <a:bodyPr/>
        <a:lstStyle/>
        <a:p>
          <a:endParaRPr lang="ru-RU"/>
        </a:p>
      </dgm:t>
    </dgm:pt>
    <dgm:pt modelId="{FE701A1B-3248-429C-9F29-CCEE69372166}" type="pres">
      <dgm:prSet presAssocID="{EB710F94-D3DF-4379-A5C4-EC49AF25BC03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D8FC6640-0DEE-401C-B1E3-712F4C104490}" type="pres">
      <dgm:prSet presAssocID="{110F6452-6AC7-40F9-A2C1-2406830FB7B9}" presName="composite" presStyleCnt="0"/>
      <dgm:spPr/>
    </dgm:pt>
    <dgm:pt modelId="{E64E863D-848B-4917-B44B-1B1814866925}" type="pres">
      <dgm:prSet presAssocID="{110F6452-6AC7-40F9-A2C1-2406830FB7B9}" presName="parentText" presStyleLbl="alignNode1" presStyleIdx="0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EA94CEF-CD11-48D3-8E54-E445250ED434}" type="pres">
      <dgm:prSet presAssocID="{110F6452-6AC7-40F9-A2C1-2406830FB7B9}" presName="descendantText" presStyleLbl="align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93C9E8C-458C-4676-BDEA-B6E83DE4FCA8}" type="pres">
      <dgm:prSet presAssocID="{DAAAF8B9-4DBE-4131-BC5D-2FC9121E9886}" presName="sp" presStyleCnt="0"/>
      <dgm:spPr/>
    </dgm:pt>
    <dgm:pt modelId="{DFD4DB45-8F76-408B-9804-2427DCC7453B}" type="pres">
      <dgm:prSet presAssocID="{4F5C3960-5A23-4618-868D-F3A5DE4D89EF}" presName="composite" presStyleCnt="0"/>
      <dgm:spPr/>
    </dgm:pt>
    <dgm:pt modelId="{EF75B2FA-83B5-488A-9D7C-406B4EA3AAFC}" type="pres">
      <dgm:prSet presAssocID="{4F5C3960-5A23-4618-868D-F3A5DE4D89EF}" presName="parentText" presStyleLbl="align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6460D70-5597-415D-990A-8048A3F28F30}" type="pres">
      <dgm:prSet presAssocID="{4F5C3960-5A23-4618-868D-F3A5DE4D89EF}" presName="descendantText" presStyleLbl="align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F54158E-071B-4986-BE4B-FB124C4BD833}" type="pres">
      <dgm:prSet presAssocID="{A3C1C08F-4738-441F-921F-BE007C824DC1}" presName="sp" presStyleCnt="0"/>
      <dgm:spPr/>
    </dgm:pt>
    <dgm:pt modelId="{955E75C1-7D57-4ABF-A3CE-FAF3C077D0BB}" type="pres">
      <dgm:prSet presAssocID="{033E38A4-EF77-4F24-9578-A508BF2EE264}" presName="composite" presStyleCnt="0"/>
      <dgm:spPr/>
    </dgm:pt>
    <dgm:pt modelId="{AF77F2A8-F2CD-4BE6-8E7B-8E420EC31C91}" type="pres">
      <dgm:prSet presAssocID="{033E38A4-EF77-4F24-9578-A508BF2EE264}" presName="parentText" presStyleLbl="align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AB62223-1309-4C09-B501-F257067B6869}" type="pres">
      <dgm:prSet presAssocID="{033E38A4-EF77-4F24-9578-A508BF2EE264}" presName="descendantText" presStyleLbl="align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7A1420A-A4F3-4E9F-8F93-5F47D6C5170D}" type="pres">
      <dgm:prSet presAssocID="{628D318A-F93E-46BD-9994-9BAFB726EAE9}" presName="sp" presStyleCnt="0"/>
      <dgm:spPr/>
    </dgm:pt>
    <dgm:pt modelId="{E167A23D-E762-40B0-9694-0D234417C482}" type="pres">
      <dgm:prSet presAssocID="{DD73BE87-ED3E-4A55-A96C-C507FAB3C7C3}" presName="composite" presStyleCnt="0"/>
      <dgm:spPr/>
    </dgm:pt>
    <dgm:pt modelId="{A30C82DB-7CFE-4DA1-8AA0-47277DC035BD}" type="pres">
      <dgm:prSet presAssocID="{DD73BE87-ED3E-4A55-A96C-C507FAB3C7C3}" presName="parentText" presStyleLbl="align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2D25DE9-1DDD-4EAA-A63F-BC045AE85875}" type="pres">
      <dgm:prSet presAssocID="{DD73BE87-ED3E-4A55-A96C-C507FAB3C7C3}" presName="descendantText" presStyleLbl="alignAcc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9B0536AF-030B-4572-8653-EB578FED56FF}" srcId="{DD73BE87-ED3E-4A55-A96C-C507FAB3C7C3}" destId="{E87AEEF5-D22A-4F2D-82FF-C9BB1D0F76A3}" srcOrd="3" destOrd="0" parTransId="{6522EBC1-B22B-4145-9A82-B8B3A7DE60AC}" sibTransId="{2CD3DA32-9032-4175-9F25-1BBF19DA375E}"/>
    <dgm:cxn modelId="{0FA3DC2E-D2F1-494D-A605-8C0480FE1549}" srcId="{EB710F94-D3DF-4379-A5C4-EC49AF25BC03}" destId="{DD73BE87-ED3E-4A55-A96C-C507FAB3C7C3}" srcOrd="3" destOrd="0" parTransId="{A59C3E36-BF0B-4CB4-B01C-3CB14330BD02}" sibTransId="{2C7B7164-A7A3-4737-BA4B-6992EE58242E}"/>
    <dgm:cxn modelId="{035C196E-A2D1-4391-9532-F2CAE321DD7F}" srcId="{DD73BE87-ED3E-4A55-A96C-C507FAB3C7C3}" destId="{7634EBAC-34C0-445C-B5AB-32EFB8235D4A}" srcOrd="2" destOrd="0" parTransId="{62F9C74B-F4FE-48FB-A082-979BF497BFD1}" sibTransId="{9F8566DE-B1E0-4956-956E-6244A4B421BE}"/>
    <dgm:cxn modelId="{E38A9604-86B1-4F3E-8D8F-A5B4ACEEBA89}" type="presOf" srcId="{4F5C3960-5A23-4618-868D-F3A5DE4D89EF}" destId="{EF75B2FA-83B5-488A-9D7C-406B4EA3AAFC}" srcOrd="0" destOrd="0" presId="urn:microsoft.com/office/officeart/2005/8/layout/chevron2"/>
    <dgm:cxn modelId="{A59782A2-7224-4CA2-9CBE-40C58F3D3B00}" srcId="{EB710F94-D3DF-4379-A5C4-EC49AF25BC03}" destId="{033E38A4-EF77-4F24-9578-A508BF2EE264}" srcOrd="2" destOrd="0" parTransId="{63BD8E63-BC94-48A6-ABC7-42344C06ACF0}" sibTransId="{628D318A-F93E-46BD-9994-9BAFB726EAE9}"/>
    <dgm:cxn modelId="{0714D6DB-E60C-4A2E-A5AC-5F4547293295}" srcId="{EB710F94-D3DF-4379-A5C4-EC49AF25BC03}" destId="{110F6452-6AC7-40F9-A2C1-2406830FB7B9}" srcOrd="0" destOrd="0" parTransId="{7586BFCC-A3D0-44F7-B4A4-347A68720C12}" sibTransId="{DAAAF8B9-4DBE-4131-BC5D-2FC9121E9886}"/>
    <dgm:cxn modelId="{CC24CA80-4844-435D-8D51-84F75CBA3B2C}" type="presOf" srcId="{110F6452-6AC7-40F9-A2C1-2406830FB7B9}" destId="{E64E863D-848B-4917-B44B-1B1814866925}" srcOrd="0" destOrd="0" presId="urn:microsoft.com/office/officeart/2005/8/layout/chevron2"/>
    <dgm:cxn modelId="{216AD806-6B41-41AB-920F-DB2CBB5C0F5B}" type="presOf" srcId="{033E38A4-EF77-4F24-9578-A508BF2EE264}" destId="{AF77F2A8-F2CD-4BE6-8E7B-8E420EC31C91}" srcOrd="0" destOrd="0" presId="urn:microsoft.com/office/officeart/2005/8/layout/chevron2"/>
    <dgm:cxn modelId="{D796BC25-DE07-48A0-B68C-2A68E4931EB9}" type="presOf" srcId="{EE6D90E8-3D33-4806-B51C-2BEBC4B0D251}" destId="{FAB62223-1309-4C09-B501-F257067B6869}" srcOrd="0" destOrd="0" presId="urn:microsoft.com/office/officeart/2005/8/layout/chevron2"/>
    <dgm:cxn modelId="{0CDF4942-6C18-4BD1-8158-1AC237716B3C}" type="presOf" srcId="{21F8D08C-3B64-429A-9254-624D44C7BDE3}" destId="{AEA94CEF-CD11-48D3-8E54-E445250ED434}" srcOrd="0" destOrd="0" presId="urn:microsoft.com/office/officeart/2005/8/layout/chevron2"/>
    <dgm:cxn modelId="{6FEAE979-F133-4970-9F56-74A7466A27BC}" srcId="{DD73BE87-ED3E-4A55-A96C-C507FAB3C7C3}" destId="{B629962E-E457-4EE2-9BD5-A707E36F87D3}" srcOrd="1" destOrd="0" parTransId="{2110ECA0-29BA-4AB1-8496-B73E29FECC85}" sibTransId="{4B11E9D0-3045-462F-B8D7-33114E36A1C5}"/>
    <dgm:cxn modelId="{14C2E170-2D96-4A57-870E-6CED6EE4B333}" type="presOf" srcId="{AF9996CB-F68C-46F1-9287-0565499C36CE}" destId="{FAB62223-1309-4C09-B501-F257067B6869}" srcOrd="0" destOrd="1" presId="urn:microsoft.com/office/officeart/2005/8/layout/chevron2"/>
    <dgm:cxn modelId="{D302D77E-F86E-4620-855B-398AEF4B87EB}" type="presOf" srcId="{7634EBAC-34C0-445C-B5AB-32EFB8235D4A}" destId="{E2D25DE9-1DDD-4EAA-A63F-BC045AE85875}" srcOrd="0" destOrd="2" presId="urn:microsoft.com/office/officeart/2005/8/layout/chevron2"/>
    <dgm:cxn modelId="{48BB8A9C-DCBD-4429-95D4-25347C6116FC}" srcId="{EB710F94-D3DF-4379-A5C4-EC49AF25BC03}" destId="{4F5C3960-5A23-4618-868D-F3A5DE4D89EF}" srcOrd="1" destOrd="0" parTransId="{CFED1773-9643-4EC0-8A74-D88592471FFC}" sibTransId="{A3C1C08F-4738-441F-921F-BE007C824DC1}"/>
    <dgm:cxn modelId="{ACD17CDA-2B37-4581-9635-1A5EC07ECE97}" srcId="{033E38A4-EF77-4F24-9578-A508BF2EE264}" destId="{EE6D90E8-3D33-4806-B51C-2BEBC4B0D251}" srcOrd="0" destOrd="0" parTransId="{94BCFBC6-C899-42DC-9A44-D8CF35DF5829}" sibTransId="{6C1D8021-41CE-4BB3-9416-BB7351F30716}"/>
    <dgm:cxn modelId="{8C0AA7C1-ACE3-4C15-ABAC-2859A23E9903}" type="presOf" srcId="{B629962E-E457-4EE2-9BD5-A707E36F87D3}" destId="{E2D25DE9-1DDD-4EAA-A63F-BC045AE85875}" srcOrd="0" destOrd="1" presId="urn:microsoft.com/office/officeart/2005/8/layout/chevron2"/>
    <dgm:cxn modelId="{1F5A8003-7E15-4136-80AB-249F4F098DF8}" type="presOf" srcId="{17A6CC1F-81F5-486A-ABDE-3C44C49466CF}" destId="{46460D70-5597-415D-990A-8048A3F28F30}" srcOrd="0" destOrd="0" presId="urn:microsoft.com/office/officeart/2005/8/layout/chevron2"/>
    <dgm:cxn modelId="{222CB63C-FF95-41A6-9FE6-C79E79B57F20}" type="presOf" srcId="{DD73BE87-ED3E-4A55-A96C-C507FAB3C7C3}" destId="{A30C82DB-7CFE-4DA1-8AA0-47277DC035BD}" srcOrd="0" destOrd="0" presId="urn:microsoft.com/office/officeart/2005/8/layout/chevron2"/>
    <dgm:cxn modelId="{E7C1319B-454F-4914-9883-6D4CDEA682DA}" srcId="{110F6452-6AC7-40F9-A2C1-2406830FB7B9}" destId="{21F8D08C-3B64-429A-9254-624D44C7BDE3}" srcOrd="0" destOrd="0" parTransId="{25285121-0223-42C7-B6E0-D2D799C920DB}" sibTransId="{BE64E18F-19D2-48E7-BAAA-3998EE096A87}"/>
    <dgm:cxn modelId="{37B64CE3-F492-42AB-9D45-5FB8D457646C}" srcId="{DD73BE87-ED3E-4A55-A96C-C507FAB3C7C3}" destId="{EF3A361D-A268-4DA9-8C0A-66556B0B694D}" srcOrd="0" destOrd="0" parTransId="{4E846CAB-5C6F-45B5-A301-EB01907596A0}" sibTransId="{F4B904CA-60F2-4BB4-AC91-9F8061B5B85F}"/>
    <dgm:cxn modelId="{EB883EBC-794C-45E4-B1BD-DC8012C803C9}" type="presOf" srcId="{EF3A361D-A268-4DA9-8C0A-66556B0B694D}" destId="{E2D25DE9-1DDD-4EAA-A63F-BC045AE85875}" srcOrd="0" destOrd="0" presId="urn:microsoft.com/office/officeart/2005/8/layout/chevron2"/>
    <dgm:cxn modelId="{6AFEF81E-54FF-4C03-B4EE-EE9A331EC688}" type="presOf" srcId="{E87AEEF5-D22A-4F2D-82FF-C9BB1D0F76A3}" destId="{E2D25DE9-1DDD-4EAA-A63F-BC045AE85875}" srcOrd="0" destOrd="3" presId="urn:microsoft.com/office/officeart/2005/8/layout/chevron2"/>
    <dgm:cxn modelId="{5E340A40-3DE2-4E98-9C5A-971EDEF406DA}" srcId="{033E38A4-EF77-4F24-9578-A508BF2EE264}" destId="{AF9996CB-F68C-46F1-9287-0565499C36CE}" srcOrd="1" destOrd="0" parTransId="{9A12BEE6-19D3-412B-B05E-EFD34E5CA6AA}" sibTransId="{7CFDB772-698D-483F-8BDF-FFE5DA7836D9}"/>
    <dgm:cxn modelId="{03FF3FB7-7BDA-4479-B51E-2A183728E10B}" type="presOf" srcId="{EB710F94-D3DF-4379-A5C4-EC49AF25BC03}" destId="{FE701A1B-3248-429C-9F29-CCEE69372166}" srcOrd="0" destOrd="0" presId="urn:microsoft.com/office/officeart/2005/8/layout/chevron2"/>
    <dgm:cxn modelId="{C5F62B71-0FA8-49A2-9E85-D1C4586167D0}" srcId="{4F5C3960-5A23-4618-868D-F3A5DE4D89EF}" destId="{17A6CC1F-81F5-486A-ABDE-3C44C49466CF}" srcOrd="0" destOrd="0" parTransId="{A13300EE-DD8B-41F6-9ED5-FD7E1284C941}" sibTransId="{0BBF3104-7D73-461C-B08A-2A92A24D673D}"/>
    <dgm:cxn modelId="{3A7FD4F6-AAAA-4198-9F3B-A04E14579FEE}" type="presParOf" srcId="{FE701A1B-3248-429C-9F29-CCEE69372166}" destId="{D8FC6640-0DEE-401C-B1E3-712F4C104490}" srcOrd="0" destOrd="0" presId="urn:microsoft.com/office/officeart/2005/8/layout/chevron2"/>
    <dgm:cxn modelId="{0FE015BE-BA7F-4B35-AE1D-C4EDB4A21E7E}" type="presParOf" srcId="{D8FC6640-0DEE-401C-B1E3-712F4C104490}" destId="{E64E863D-848B-4917-B44B-1B1814866925}" srcOrd="0" destOrd="0" presId="urn:microsoft.com/office/officeart/2005/8/layout/chevron2"/>
    <dgm:cxn modelId="{6E7E7B1A-95C6-4FDA-9BFE-445B0EC842F0}" type="presParOf" srcId="{D8FC6640-0DEE-401C-B1E3-712F4C104490}" destId="{AEA94CEF-CD11-48D3-8E54-E445250ED434}" srcOrd="1" destOrd="0" presId="urn:microsoft.com/office/officeart/2005/8/layout/chevron2"/>
    <dgm:cxn modelId="{B995D7B7-3690-48B0-AC5D-5B7E9BFF78BC}" type="presParOf" srcId="{FE701A1B-3248-429C-9F29-CCEE69372166}" destId="{A93C9E8C-458C-4676-BDEA-B6E83DE4FCA8}" srcOrd="1" destOrd="0" presId="urn:microsoft.com/office/officeart/2005/8/layout/chevron2"/>
    <dgm:cxn modelId="{0131C3F0-B49E-4CAB-8302-4EABAA3A56ED}" type="presParOf" srcId="{FE701A1B-3248-429C-9F29-CCEE69372166}" destId="{DFD4DB45-8F76-408B-9804-2427DCC7453B}" srcOrd="2" destOrd="0" presId="urn:microsoft.com/office/officeart/2005/8/layout/chevron2"/>
    <dgm:cxn modelId="{E15747A5-850D-4BCB-A8DF-3459C1A7731D}" type="presParOf" srcId="{DFD4DB45-8F76-408B-9804-2427DCC7453B}" destId="{EF75B2FA-83B5-488A-9D7C-406B4EA3AAFC}" srcOrd="0" destOrd="0" presId="urn:microsoft.com/office/officeart/2005/8/layout/chevron2"/>
    <dgm:cxn modelId="{22DBDEDD-F8E5-4603-98CA-EA26F41CEBB1}" type="presParOf" srcId="{DFD4DB45-8F76-408B-9804-2427DCC7453B}" destId="{46460D70-5597-415D-990A-8048A3F28F30}" srcOrd="1" destOrd="0" presId="urn:microsoft.com/office/officeart/2005/8/layout/chevron2"/>
    <dgm:cxn modelId="{9A998678-A913-45EC-8820-E6D78D4BFFDE}" type="presParOf" srcId="{FE701A1B-3248-429C-9F29-CCEE69372166}" destId="{5F54158E-071B-4986-BE4B-FB124C4BD833}" srcOrd="3" destOrd="0" presId="urn:microsoft.com/office/officeart/2005/8/layout/chevron2"/>
    <dgm:cxn modelId="{910D6182-182B-4628-AB7F-587C0A452239}" type="presParOf" srcId="{FE701A1B-3248-429C-9F29-CCEE69372166}" destId="{955E75C1-7D57-4ABF-A3CE-FAF3C077D0BB}" srcOrd="4" destOrd="0" presId="urn:microsoft.com/office/officeart/2005/8/layout/chevron2"/>
    <dgm:cxn modelId="{1F75DA7C-2FF2-473A-AE4C-CC2F85FFE013}" type="presParOf" srcId="{955E75C1-7D57-4ABF-A3CE-FAF3C077D0BB}" destId="{AF77F2A8-F2CD-4BE6-8E7B-8E420EC31C91}" srcOrd="0" destOrd="0" presId="urn:microsoft.com/office/officeart/2005/8/layout/chevron2"/>
    <dgm:cxn modelId="{4F4BEC76-4786-4B1D-88A6-E463EC0B9C52}" type="presParOf" srcId="{955E75C1-7D57-4ABF-A3CE-FAF3C077D0BB}" destId="{FAB62223-1309-4C09-B501-F257067B6869}" srcOrd="1" destOrd="0" presId="urn:microsoft.com/office/officeart/2005/8/layout/chevron2"/>
    <dgm:cxn modelId="{FC287534-C419-441C-8CF1-2C96E57A56BA}" type="presParOf" srcId="{FE701A1B-3248-429C-9F29-CCEE69372166}" destId="{47A1420A-A4F3-4E9F-8F93-5F47D6C5170D}" srcOrd="5" destOrd="0" presId="urn:microsoft.com/office/officeart/2005/8/layout/chevron2"/>
    <dgm:cxn modelId="{091FF47C-4218-48F8-9A92-29D434FB4176}" type="presParOf" srcId="{FE701A1B-3248-429C-9F29-CCEE69372166}" destId="{E167A23D-E762-40B0-9694-0D234417C482}" srcOrd="6" destOrd="0" presId="urn:microsoft.com/office/officeart/2005/8/layout/chevron2"/>
    <dgm:cxn modelId="{56558025-1F81-4ED7-ABDF-287792150FE0}" type="presParOf" srcId="{E167A23D-E762-40B0-9694-0D234417C482}" destId="{A30C82DB-7CFE-4DA1-8AA0-47277DC035BD}" srcOrd="0" destOrd="0" presId="urn:microsoft.com/office/officeart/2005/8/layout/chevron2"/>
    <dgm:cxn modelId="{51AB519F-2401-4F9D-B35E-0826FF47E62D}" type="presParOf" srcId="{E167A23D-E762-40B0-9694-0D234417C482}" destId="{E2D25DE9-1DDD-4EAA-A63F-BC045AE85875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EE0A679-5AC0-45CB-BAA7-C611E64F6A85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889DA17A-73D0-4AAF-AF6A-D5BC9E01DAAF}">
      <dgm:prSet phldrT="[Текст]"/>
      <dgm:spPr/>
      <dgm:t>
        <a:bodyPr/>
        <a:lstStyle/>
        <a:p>
          <a:r>
            <a:rPr lang="ru-RU" b="1" dirty="0"/>
            <a:t>В совет могут входить</a:t>
          </a:r>
        </a:p>
      </dgm:t>
    </dgm:pt>
    <dgm:pt modelId="{CAFF3027-9EF6-4422-B2C5-7180FC1B9F37}" type="parTrans" cxnId="{36C8FFF4-1DB9-4230-BAA9-139815B25BF5}">
      <dgm:prSet/>
      <dgm:spPr/>
      <dgm:t>
        <a:bodyPr/>
        <a:lstStyle/>
        <a:p>
          <a:endParaRPr lang="ru-RU"/>
        </a:p>
      </dgm:t>
    </dgm:pt>
    <dgm:pt modelId="{9653C668-17F0-40FB-94AB-8B20398EB191}" type="sibTrans" cxnId="{36C8FFF4-1DB9-4230-BAA9-139815B25BF5}">
      <dgm:prSet/>
      <dgm:spPr/>
      <dgm:t>
        <a:bodyPr/>
        <a:lstStyle/>
        <a:p>
          <a:endParaRPr lang="ru-RU"/>
        </a:p>
      </dgm:t>
    </dgm:pt>
    <dgm:pt modelId="{30EF33CF-4FEF-408C-8C64-93FAC72224E2}">
      <dgm:prSet phldrT="[Текст]" custT="1"/>
      <dgm:spPr/>
      <dgm:t>
        <a:bodyPr/>
        <a:lstStyle/>
        <a:p>
          <a:pPr algn="just"/>
          <a:r>
            <a:rPr lang="ru-RU" sz="1600" b="0" dirty="0"/>
            <a:t>представители управлений (отделов) образования, профсоюзов в отрасли образования, неправительственных организаций либо общественных объединений в сфере образования;</a:t>
          </a:r>
        </a:p>
      </dgm:t>
    </dgm:pt>
    <dgm:pt modelId="{B53EE988-ED29-4FBB-95B7-F3CE64CDE427}" type="parTrans" cxnId="{5C539953-991D-4E5D-AD13-0C042D7638FF}">
      <dgm:prSet/>
      <dgm:spPr/>
      <dgm:t>
        <a:bodyPr/>
        <a:lstStyle/>
        <a:p>
          <a:endParaRPr lang="ru-RU"/>
        </a:p>
      </dgm:t>
    </dgm:pt>
    <dgm:pt modelId="{6C6B5014-52DA-468F-9279-1E170EA6C232}" type="sibTrans" cxnId="{5C539953-991D-4E5D-AD13-0C042D7638FF}">
      <dgm:prSet/>
      <dgm:spPr/>
      <dgm:t>
        <a:bodyPr/>
        <a:lstStyle/>
        <a:p>
          <a:endParaRPr lang="ru-RU"/>
        </a:p>
      </dgm:t>
    </dgm:pt>
    <dgm:pt modelId="{93F76924-D0B3-40F9-9767-F7E6E5004A7A}">
      <dgm:prSet phldrT="[Текст]"/>
      <dgm:spPr/>
      <dgm:t>
        <a:bodyPr/>
        <a:lstStyle/>
        <a:p>
          <a:r>
            <a:rPr lang="ru-RU" b="1" dirty="0"/>
            <a:t>Совет состоит из</a:t>
          </a:r>
        </a:p>
      </dgm:t>
    </dgm:pt>
    <dgm:pt modelId="{AE03E8B0-0C6D-4F3A-B05E-4BD1F44DFCA1}" type="parTrans" cxnId="{F3421226-9161-44FE-9AD6-17964094F6B0}">
      <dgm:prSet/>
      <dgm:spPr/>
      <dgm:t>
        <a:bodyPr/>
        <a:lstStyle/>
        <a:p>
          <a:endParaRPr lang="ru-RU"/>
        </a:p>
      </dgm:t>
    </dgm:pt>
    <dgm:pt modelId="{EB33B894-DF99-4A5E-A910-77B76D44FA2E}" type="sibTrans" cxnId="{F3421226-9161-44FE-9AD6-17964094F6B0}">
      <dgm:prSet/>
      <dgm:spPr/>
      <dgm:t>
        <a:bodyPr/>
        <a:lstStyle/>
        <a:p>
          <a:endParaRPr lang="ru-RU"/>
        </a:p>
      </dgm:t>
    </dgm:pt>
    <dgm:pt modelId="{906E8822-9521-486B-A6D9-0886CDE680D7}">
      <dgm:prSet phldrT="[Текст]" custT="1"/>
      <dgm:spPr/>
      <dgm:t>
        <a:bodyPr/>
        <a:lstStyle/>
        <a:p>
          <a:r>
            <a:rPr lang="ru-RU" sz="1600" b="0" dirty="0"/>
            <a:t>Председателя, секретаря </a:t>
          </a:r>
        </a:p>
        <a:p>
          <a:r>
            <a:rPr lang="ru-RU" sz="1600" b="0" dirty="0"/>
            <a:t>членов Совета. </a:t>
          </a:r>
        </a:p>
        <a:p>
          <a:r>
            <a:rPr lang="ru-RU" sz="1600" b="0" dirty="0"/>
            <a:t>Число членов Совета должно быть нечетным и составлять не менее 7 человек (без учета секретаря).</a:t>
          </a:r>
          <a:endParaRPr lang="ru-RU" sz="1200" b="0" dirty="0"/>
        </a:p>
      </dgm:t>
    </dgm:pt>
    <dgm:pt modelId="{5B809D65-7DBD-455B-8A16-9A34A1A0824E}" type="parTrans" cxnId="{FDEA74F9-7D0E-4FE2-B292-125D655381AE}">
      <dgm:prSet/>
      <dgm:spPr/>
      <dgm:t>
        <a:bodyPr/>
        <a:lstStyle/>
        <a:p>
          <a:endParaRPr lang="ru-RU"/>
        </a:p>
      </dgm:t>
    </dgm:pt>
    <dgm:pt modelId="{6EBF5593-F314-42F4-9CBE-3B1E2A1A85A7}" type="sibTrans" cxnId="{FDEA74F9-7D0E-4FE2-B292-125D655381AE}">
      <dgm:prSet/>
      <dgm:spPr/>
      <dgm:t>
        <a:bodyPr/>
        <a:lstStyle/>
        <a:p>
          <a:endParaRPr lang="ru-RU"/>
        </a:p>
      </dgm:t>
    </dgm:pt>
    <dgm:pt modelId="{64ACB36D-EF99-4C9F-8811-20EEA545B351}">
      <dgm:prSet phldrT="[Текст]"/>
      <dgm:spPr/>
      <dgm:t>
        <a:bodyPr/>
        <a:lstStyle/>
        <a:p>
          <a:r>
            <a:rPr lang="ru-RU" b="1" dirty="0"/>
            <a:t>Срок полномочий</a:t>
          </a:r>
        </a:p>
      </dgm:t>
    </dgm:pt>
    <dgm:pt modelId="{7097CC3F-DA49-4463-A4C5-05F6AA9FF270}" type="parTrans" cxnId="{7FA7675F-8733-458E-A10D-C49B038D5EA0}">
      <dgm:prSet/>
      <dgm:spPr/>
      <dgm:t>
        <a:bodyPr/>
        <a:lstStyle/>
        <a:p>
          <a:endParaRPr lang="ru-RU"/>
        </a:p>
      </dgm:t>
    </dgm:pt>
    <dgm:pt modelId="{6B53CCCF-159D-42CA-BCC9-4F6E6C1BE567}" type="sibTrans" cxnId="{7FA7675F-8733-458E-A10D-C49B038D5EA0}">
      <dgm:prSet/>
      <dgm:spPr/>
      <dgm:t>
        <a:bodyPr/>
        <a:lstStyle/>
        <a:p>
          <a:endParaRPr lang="ru-RU"/>
        </a:p>
      </dgm:t>
    </dgm:pt>
    <dgm:pt modelId="{8C5FCDA2-5CBD-4E45-8EFA-80B65D3FE9DE}">
      <dgm:prSet phldrT="[Текст]"/>
      <dgm:spPr/>
      <dgm:t>
        <a:bodyPr/>
        <a:lstStyle/>
        <a:p>
          <a:r>
            <a:rPr lang="ru-RU" b="0" dirty="0"/>
            <a:t>3 года</a:t>
          </a:r>
        </a:p>
      </dgm:t>
    </dgm:pt>
    <dgm:pt modelId="{4FD2E46E-8760-4EA5-947C-9D53C2F747B0}" type="parTrans" cxnId="{8F928B82-1472-41B3-A9D1-D5570F2DB811}">
      <dgm:prSet/>
      <dgm:spPr/>
      <dgm:t>
        <a:bodyPr/>
        <a:lstStyle/>
        <a:p>
          <a:endParaRPr lang="ru-RU"/>
        </a:p>
      </dgm:t>
    </dgm:pt>
    <dgm:pt modelId="{6BE4661F-3968-47DD-9F42-BA153E9A8B86}" type="sibTrans" cxnId="{8F928B82-1472-41B3-A9D1-D5570F2DB811}">
      <dgm:prSet/>
      <dgm:spPr/>
      <dgm:t>
        <a:bodyPr/>
        <a:lstStyle/>
        <a:p>
          <a:endParaRPr lang="ru-RU"/>
        </a:p>
      </dgm:t>
    </dgm:pt>
    <dgm:pt modelId="{A60467A0-21A5-4144-A1CF-F1D670F16D0C}">
      <dgm:prSet/>
      <dgm:spPr/>
      <dgm:t>
        <a:bodyPr/>
        <a:lstStyle/>
        <a:p>
          <a:endParaRPr lang="ru-RU" dirty="0"/>
        </a:p>
      </dgm:t>
    </dgm:pt>
    <dgm:pt modelId="{F5046612-1DA2-4FA3-BE3A-045C63E17C3A}" type="parTrans" cxnId="{59E0F0B4-203B-4F84-B10B-7227CFB8E1EC}">
      <dgm:prSet/>
      <dgm:spPr/>
      <dgm:t>
        <a:bodyPr/>
        <a:lstStyle/>
        <a:p>
          <a:endParaRPr lang="ru-RU"/>
        </a:p>
      </dgm:t>
    </dgm:pt>
    <dgm:pt modelId="{C7D2D985-AC29-4B42-A869-2A2CBDEB5ABA}" type="sibTrans" cxnId="{59E0F0B4-203B-4F84-B10B-7227CFB8E1EC}">
      <dgm:prSet/>
      <dgm:spPr/>
      <dgm:t>
        <a:bodyPr/>
        <a:lstStyle/>
        <a:p>
          <a:endParaRPr lang="ru-RU"/>
        </a:p>
      </dgm:t>
    </dgm:pt>
    <dgm:pt modelId="{AE3019B7-2B21-4D27-B279-996357677EAF}">
      <dgm:prSet phldrT="[Текст]" custT="1"/>
      <dgm:spPr/>
      <dgm:t>
        <a:bodyPr/>
        <a:lstStyle/>
        <a:p>
          <a:pPr algn="just"/>
          <a:r>
            <a:rPr lang="ru-RU" sz="1600" b="0" dirty="0"/>
            <a:t>не менее двух педагогов;</a:t>
          </a:r>
        </a:p>
      </dgm:t>
    </dgm:pt>
    <dgm:pt modelId="{EE889FA5-D504-49BA-9AC1-4CDBFA0F1CA5}" type="parTrans" cxnId="{FBFBC019-FEC7-4562-9695-C5D1E99C5C89}">
      <dgm:prSet/>
      <dgm:spPr/>
      <dgm:t>
        <a:bodyPr/>
        <a:lstStyle/>
        <a:p>
          <a:endParaRPr lang="ru-RU"/>
        </a:p>
      </dgm:t>
    </dgm:pt>
    <dgm:pt modelId="{D6D2CEE3-A905-4030-BF77-8D8519EF826A}" type="sibTrans" cxnId="{FBFBC019-FEC7-4562-9695-C5D1E99C5C89}">
      <dgm:prSet/>
      <dgm:spPr/>
      <dgm:t>
        <a:bodyPr/>
        <a:lstStyle/>
        <a:p>
          <a:endParaRPr lang="ru-RU"/>
        </a:p>
      </dgm:t>
    </dgm:pt>
    <dgm:pt modelId="{5E307E8C-A320-4531-88FD-A6D7C7BC4F15}">
      <dgm:prSet phldrT="[Текст]" custT="1"/>
      <dgm:spPr/>
      <dgm:t>
        <a:bodyPr/>
        <a:lstStyle/>
        <a:p>
          <a:pPr algn="just"/>
          <a:r>
            <a:rPr lang="ru-RU" sz="1600" b="0" dirty="0"/>
            <a:t>не менее одного практикующего юриста;</a:t>
          </a:r>
        </a:p>
      </dgm:t>
    </dgm:pt>
    <dgm:pt modelId="{5B5D1200-27F3-4D73-9FF3-806E4EFA94DE}" type="parTrans" cxnId="{F082A4FF-BA68-422D-B964-12F5289794A0}">
      <dgm:prSet/>
      <dgm:spPr/>
      <dgm:t>
        <a:bodyPr/>
        <a:lstStyle/>
        <a:p>
          <a:endParaRPr lang="ru-RU"/>
        </a:p>
      </dgm:t>
    </dgm:pt>
    <dgm:pt modelId="{7B22395E-673B-49D9-BF44-B0B9CB0672AC}" type="sibTrans" cxnId="{F082A4FF-BA68-422D-B964-12F5289794A0}">
      <dgm:prSet/>
      <dgm:spPr/>
      <dgm:t>
        <a:bodyPr/>
        <a:lstStyle/>
        <a:p>
          <a:endParaRPr lang="ru-RU"/>
        </a:p>
      </dgm:t>
    </dgm:pt>
    <dgm:pt modelId="{F1E4BF0F-8E24-4BDB-A324-96C91F3EABBC}">
      <dgm:prSet phldrT="[Текст]" custT="1"/>
      <dgm:spPr/>
      <dgm:t>
        <a:bodyPr/>
        <a:lstStyle/>
        <a:p>
          <a:pPr algn="just"/>
          <a:r>
            <a:rPr lang="ru-RU" sz="1600" b="0" dirty="0"/>
            <a:t>ветераны педагогического труда. </a:t>
          </a:r>
        </a:p>
      </dgm:t>
    </dgm:pt>
    <dgm:pt modelId="{7526703A-3867-4F01-B91A-A60CC66C7A5B}" type="parTrans" cxnId="{9937641F-ED6B-46D2-B1DE-872B30B8999F}">
      <dgm:prSet/>
      <dgm:spPr/>
      <dgm:t>
        <a:bodyPr/>
        <a:lstStyle/>
        <a:p>
          <a:endParaRPr lang="ru-RU"/>
        </a:p>
      </dgm:t>
    </dgm:pt>
    <dgm:pt modelId="{82FD4656-1FB4-400C-BE30-6D1A99C53DB1}" type="sibTrans" cxnId="{9937641F-ED6B-46D2-B1DE-872B30B8999F}">
      <dgm:prSet/>
      <dgm:spPr/>
      <dgm:t>
        <a:bodyPr/>
        <a:lstStyle/>
        <a:p>
          <a:endParaRPr lang="ru-RU"/>
        </a:p>
      </dgm:t>
    </dgm:pt>
    <dgm:pt modelId="{861D03A6-E62F-4321-93ED-91D0BE219FCD}">
      <dgm:prSet phldrT="[Текст]" custT="1"/>
      <dgm:spPr/>
      <dgm:t>
        <a:bodyPr/>
        <a:lstStyle/>
        <a:p>
          <a:pPr algn="l"/>
          <a:endParaRPr lang="ru-RU" sz="1050" dirty="0"/>
        </a:p>
      </dgm:t>
    </dgm:pt>
    <dgm:pt modelId="{113C8B2B-2397-4B78-8F5B-566BA72ED5CF}" type="parTrans" cxnId="{ED81BE74-E21A-4DC1-AEB6-25DAA8C1E056}">
      <dgm:prSet/>
      <dgm:spPr/>
      <dgm:t>
        <a:bodyPr/>
        <a:lstStyle/>
        <a:p>
          <a:endParaRPr lang="ru-RU"/>
        </a:p>
      </dgm:t>
    </dgm:pt>
    <dgm:pt modelId="{15A2F3C0-E775-4493-BFB6-871706A024AB}" type="sibTrans" cxnId="{ED81BE74-E21A-4DC1-AEB6-25DAA8C1E056}">
      <dgm:prSet/>
      <dgm:spPr/>
      <dgm:t>
        <a:bodyPr/>
        <a:lstStyle/>
        <a:p>
          <a:endParaRPr lang="ru-RU"/>
        </a:p>
      </dgm:t>
    </dgm:pt>
    <dgm:pt modelId="{DAC75842-54D3-4DDA-9B1B-7D22BD0CAB22}">
      <dgm:prSet phldrT="[Текст]" custT="1"/>
      <dgm:spPr/>
      <dgm:t>
        <a:bodyPr/>
        <a:lstStyle/>
        <a:p>
          <a:r>
            <a:rPr lang="ru-RU" sz="1400" b="0" dirty="0"/>
            <a:t> Председатель и секретарь Совета избираются большинством голосов из состава Совета на первом заседании. </a:t>
          </a:r>
        </a:p>
      </dgm:t>
    </dgm:pt>
    <dgm:pt modelId="{A21F3DE6-2C61-4FC8-BAE2-CB431FBD5166}" type="parTrans" cxnId="{924B2C0F-A095-4294-9EAE-7921131E475C}">
      <dgm:prSet/>
      <dgm:spPr/>
      <dgm:t>
        <a:bodyPr/>
        <a:lstStyle/>
        <a:p>
          <a:endParaRPr lang="ru-RU"/>
        </a:p>
      </dgm:t>
    </dgm:pt>
    <dgm:pt modelId="{F47F2155-5ADF-4DE1-B74C-1B4F8F907360}" type="sibTrans" cxnId="{924B2C0F-A095-4294-9EAE-7921131E475C}">
      <dgm:prSet/>
      <dgm:spPr/>
      <dgm:t>
        <a:bodyPr/>
        <a:lstStyle/>
        <a:p>
          <a:endParaRPr lang="ru-RU"/>
        </a:p>
      </dgm:t>
    </dgm:pt>
    <dgm:pt modelId="{9A1BB13F-F1EB-4DFF-A76A-236E84C6069A}" type="pres">
      <dgm:prSet presAssocID="{AEE0A679-5AC0-45CB-BAA7-C611E64F6A85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A5F4556-9F15-4035-B0D8-E0696A1BE2CE}" type="pres">
      <dgm:prSet presAssocID="{889DA17A-73D0-4AAF-AF6A-D5BC9E01DAAF}" presName="composite" presStyleCnt="0"/>
      <dgm:spPr/>
    </dgm:pt>
    <dgm:pt modelId="{89BEEC38-CECD-4DD1-A143-F3C29BCE07B4}" type="pres">
      <dgm:prSet presAssocID="{889DA17A-73D0-4AAF-AF6A-D5BC9E01DAAF}" presName="bentUpArrow1" presStyleLbl="alignImgPlace1" presStyleIdx="0" presStyleCnt="2" custScaleX="65980" custScaleY="34743" custLinFactY="-18287" custLinFactNeighborX="21447" custLinFactNeighborY="-100000"/>
      <dgm:spPr/>
    </dgm:pt>
    <dgm:pt modelId="{942E0C5F-5586-41C5-B4C8-EED2DEFFB1A4}" type="pres">
      <dgm:prSet presAssocID="{889DA17A-73D0-4AAF-AF6A-D5BC9E01DAAF}" presName="ParentText" presStyleLbl="node1" presStyleIdx="0" presStyleCnt="3" custScaleX="77330" custScaleY="61110" custLinFactNeighborX="-17359" custLinFactNeighborY="-65621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C556919-7CF5-46C4-B445-1EFF5A526676}" type="pres">
      <dgm:prSet presAssocID="{889DA17A-73D0-4AAF-AF6A-D5BC9E01DAAF}" presName="ChildText" presStyleLbl="revTx" presStyleIdx="0" presStyleCnt="3" custScaleX="400866" custScaleY="213001" custLinFactX="25125" custLinFactNeighborX="100000" custLinFactNeighborY="-7286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ED51B46-746F-471A-B404-1BE3CA1B1EAF}" type="pres">
      <dgm:prSet presAssocID="{9653C668-17F0-40FB-94AB-8B20398EB191}" presName="sibTrans" presStyleCnt="0"/>
      <dgm:spPr/>
    </dgm:pt>
    <dgm:pt modelId="{A0BA2BC7-8454-4492-9C75-58D60509986A}" type="pres">
      <dgm:prSet presAssocID="{93F76924-D0B3-40F9-9767-F7E6E5004A7A}" presName="composite" presStyleCnt="0"/>
      <dgm:spPr/>
    </dgm:pt>
    <dgm:pt modelId="{0CF87710-6F53-4DC9-9624-D1B622360937}" type="pres">
      <dgm:prSet presAssocID="{93F76924-D0B3-40F9-9767-F7E6E5004A7A}" presName="bentUpArrow1" presStyleLbl="alignImgPlace1" presStyleIdx="1" presStyleCnt="2" custScaleX="68737" custScaleY="38524" custLinFactNeighborX="-35465" custLinFactNeighborY="-97409"/>
      <dgm:spPr/>
    </dgm:pt>
    <dgm:pt modelId="{90212EDC-EFCF-4BF6-BF98-AC299D1C1A0B}" type="pres">
      <dgm:prSet presAssocID="{93F76924-D0B3-40F9-9767-F7E6E5004A7A}" presName="ParentText" presStyleLbl="node1" presStyleIdx="1" presStyleCnt="3" custScaleX="85128" custScaleY="45040" custLinFactNeighborX="-63795" custLinFactNeighborY="-39612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7754573-3B91-437A-84D6-08FCD9B71620}" type="pres">
      <dgm:prSet presAssocID="{93F76924-D0B3-40F9-9767-F7E6E5004A7A}" presName="ChildText" presStyleLbl="revTx" presStyleIdx="1" presStyleCnt="3" custScaleX="340749" custScaleY="170090" custLinFactNeighborX="55456" custLinFactNeighborY="-19556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D09055-0A68-479C-97AA-BCBE33A70B19}" type="pres">
      <dgm:prSet presAssocID="{EB33B894-DF99-4A5E-A910-77B76D44FA2E}" presName="sibTrans" presStyleCnt="0"/>
      <dgm:spPr/>
    </dgm:pt>
    <dgm:pt modelId="{46EC9532-C0D8-445C-99B2-FE048AFF5BD0}" type="pres">
      <dgm:prSet presAssocID="{64ACB36D-EF99-4C9F-8811-20EEA545B351}" presName="composite" presStyleCnt="0"/>
      <dgm:spPr/>
    </dgm:pt>
    <dgm:pt modelId="{2E6DE722-13D0-4EAC-B48E-E251329479CB}" type="pres">
      <dgm:prSet presAssocID="{64ACB36D-EF99-4C9F-8811-20EEA545B351}" presName="ParentText" presStyleLbl="node1" presStyleIdx="2" presStyleCnt="3" custScaleX="74183" custScaleY="51605" custLinFactNeighborX="-80044" custLinFactNeighborY="35087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BAF561A-A74B-41A1-831B-361716BC00F2}" type="pres">
      <dgm:prSet presAssocID="{64ACB36D-EF99-4C9F-8811-20EEA545B351}" presName="FinalChildText" presStyleLbl="revTx" presStyleIdx="2" presStyleCnt="3" custScaleY="51728" custLinFactNeighborX="-94741" custLinFactNeighborY="5877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4B23B53-DB3B-4A19-BEB3-5B8E2176B1B2}" type="presOf" srcId="{861D03A6-E62F-4321-93ED-91D0BE219FCD}" destId="{9C556919-7CF5-46C4-B445-1EFF5A526676}" srcOrd="0" destOrd="4" presId="urn:microsoft.com/office/officeart/2005/8/layout/StepDownProcess"/>
    <dgm:cxn modelId="{AA578171-89E2-420E-B254-11EAADC882F6}" type="presOf" srcId="{DAC75842-54D3-4DDA-9B1B-7D22BD0CAB22}" destId="{37754573-3B91-437A-84D6-08FCD9B71620}" srcOrd="0" destOrd="1" presId="urn:microsoft.com/office/officeart/2005/8/layout/StepDownProcess"/>
    <dgm:cxn modelId="{D30D91FD-AA4A-46C5-AF84-8A035CFEBC03}" type="presOf" srcId="{AEE0A679-5AC0-45CB-BAA7-C611E64F6A85}" destId="{9A1BB13F-F1EB-4DFF-A76A-236E84C6069A}" srcOrd="0" destOrd="0" presId="urn:microsoft.com/office/officeart/2005/8/layout/StepDownProcess"/>
    <dgm:cxn modelId="{FDEA74F9-7D0E-4FE2-B292-125D655381AE}" srcId="{93F76924-D0B3-40F9-9767-F7E6E5004A7A}" destId="{906E8822-9521-486B-A6D9-0886CDE680D7}" srcOrd="0" destOrd="0" parTransId="{5B809D65-7DBD-455B-8A16-9A34A1A0824E}" sibTransId="{6EBF5593-F314-42F4-9CBE-3B1E2A1A85A7}"/>
    <dgm:cxn modelId="{924B2C0F-A095-4294-9EAE-7921131E475C}" srcId="{93F76924-D0B3-40F9-9767-F7E6E5004A7A}" destId="{DAC75842-54D3-4DDA-9B1B-7D22BD0CAB22}" srcOrd="1" destOrd="0" parTransId="{A21F3DE6-2C61-4FC8-BAE2-CB431FBD5166}" sibTransId="{F47F2155-5ADF-4DE1-B74C-1B4F8F907360}"/>
    <dgm:cxn modelId="{23ECAD4C-00E9-45F4-89D8-F162A1BE9396}" type="presOf" srcId="{5E307E8C-A320-4531-88FD-A6D7C7BC4F15}" destId="{9C556919-7CF5-46C4-B445-1EFF5A526676}" srcOrd="0" destOrd="2" presId="urn:microsoft.com/office/officeart/2005/8/layout/StepDownProcess"/>
    <dgm:cxn modelId="{CB5E5D9A-BF8B-4B56-B28D-DA4C6F15AF60}" type="presOf" srcId="{64ACB36D-EF99-4C9F-8811-20EEA545B351}" destId="{2E6DE722-13D0-4EAC-B48E-E251329479CB}" srcOrd="0" destOrd="0" presId="urn:microsoft.com/office/officeart/2005/8/layout/StepDownProcess"/>
    <dgm:cxn modelId="{FBFBC019-FEC7-4562-9695-C5D1E99C5C89}" srcId="{889DA17A-73D0-4AAF-AF6A-D5BC9E01DAAF}" destId="{AE3019B7-2B21-4D27-B279-996357677EAF}" srcOrd="1" destOrd="0" parTransId="{EE889FA5-D504-49BA-9AC1-4CDBFA0F1CA5}" sibTransId="{D6D2CEE3-A905-4030-BF77-8D8519EF826A}"/>
    <dgm:cxn modelId="{59E0F0B4-203B-4F84-B10B-7227CFB8E1EC}" srcId="{64ACB36D-EF99-4C9F-8811-20EEA545B351}" destId="{A60467A0-21A5-4144-A1CF-F1D670F16D0C}" srcOrd="1" destOrd="0" parTransId="{F5046612-1DA2-4FA3-BE3A-045C63E17C3A}" sibTransId="{C7D2D985-AC29-4B42-A869-2A2CBDEB5ABA}"/>
    <dgm:cxn modelId="{7FA7675F-8733-458E-A10D-C49B038D5EA0}" srcId="{AEE0A679-5AC0-45CB-BAA7-C611E64F6A85}" destId="{64ACB36D-EF99-4C9F-8811-20EEA545B351}" srcOrd="2" destOrd="0" parTransId="{7097CC3F-DA49-4463-A4C5-05F6AA9FF270}" sibTransId="{6B53CCCF-159D-42CA-BCC9-4F6E6C1BE567}"/>
    <dgm:cxn modelId="{F8786B39-4D40-4014-A1D0-7FBCF2DC4C64}" type="presOf" srcId="{30EF33CF-4FEF-408C-8C64-93FAC72224E2}" destId="{9C556919-7CF5-46C4-B445-1EFF5A526676}" srcOrd="0" destOrd="0" presId="urn:microsoft.com/office/officeart/2005/8/layout/StepDownProcess"/>
    <dgm:cxn modelId="{36C8FFF4-1DB9-4230-BAA9-139815B25BF5}" srcId="{AEE0A679-5AC0-45CB-BAA7-C611E64F6A85}" destId="{889DA17A-73D0-4AAF-AF6A-D5BC9E01DAAF}" srcOrd="0" destOrd="0" parTransId="{CAFF3027-9EF6-4422-B2C5-7180FC1B9F37}" sibTransId="{9653C668-17F0-40FB-94AB-8B20398EB191}"/>
    <dgm:cxn modelId="{5C539953-991D-4E5D-AD13-0C042D7638FF}" srcId="{889DA17A-73D0-4AAF-AF6A-D5BC9E01DAAF}" destId="{30EF33CF-4FEF-408C-8C64-93FAC72224E2}" srcOrd="0" destOrd="0" parTransId="{B53EE988-ED29-4FBB-95B7-F3CE64CDE427}" sibTransId="{6C6B5014-52DA-468F-9279-1E170EA6C232}"/>
    <dgm:cxn modelId="{ECD3B6E0-315E-4879-83BA-9E14C38D8AA5}" type="presOf" srcId="{93F76924-D0B3-40F9-9767-F7E6E5004A7A}" destId="{90212EDC-EFCF-4BF6-BF98-AC299D1C1A0B}" srcOrd="0" destOrd="0" presId="urn:microsoft.com/office/officeart/2005/8/layout/StepDownProcess"/>
    <dgm:cxn modelId="{8F928B82-1472-41B3-A9D1-D5570F2DB811}" srcId="{64ACB36D-EF99-4C9F-8811-20EEA545B351}" destId="{8C5FCDA2-5CBD-4E45-8EFA-80B65D3FE9DE}" srcOrd="0" destOrd="0" parTransId="{4FD2E46E-8760-4EA5-947C-9D53C2F747B0}" sibTransId="{6BE4661F-3968-47DD-9F42-BA153E9A8B86}"/>
    <dgm:cxn modelId="{EFE0E87F-5968-4752-8ABF-D043DBEEB9C5}" type="presOf" srcId="{906E8822-9521-486B-A6D9-0886CDE680D7}" destId="{37754573-3B91-437A-84D6-08FCD9B71620}" srcOrd="0" destOrd="0" presId="urn:microsoft.com/office/officeart/2005/8/layout/StepDownProcess"/>
    <dgm:cxn modelId="{58B650D1-AED3-427C-8E99-1456FB7532D9}" type="presOf" srcId="{889DA17A-73D0-4AAF-AF6A-D5BC9E01DAAF}" destId="{942E0C5F-5586-41C5-B4C8-EED2DEFFB1A4}" srcOrd="0" destOrd="0" presId="urn:microsoft.com/office/officeart/2005/8/layout/StepDownProcess"/>
    <dgm:cxn modelId="{9937641F-ED6B-46D2-B1DE-872B30B8999F}" srcId="{889DA17A-73D0-4AAF-AF6A-D5BC9E01DAAF}" destId="{F1E4BF0F-8E24-4BDB-A324-96C91F3EABBC}" srcOrd="3" destOrd="0" parTransId="{7526703A-3867-4F01-B91A-A60CC66C7A5B}" sibTransId="{82FD4656-1FB4-400C-BE30-6D1A99C53DB1}"/>
    <dgm:cxn modelId="{F082A4FF-BA68-422D-B964-12F5289794A0}" srcId="{889DA17A-73D0-4AAF-AF6A-D5BC9E01DAAF}" destId="{5E307E8C-A320-4531-88FD-A6D7C7BC4F15}" srcOrd="2" destOrd="0" parTransId="{5B5D1200-27F3-4D73-9FF3-806E4EFA94DE}" sibTransId="{7B22395E-673B-49D9-BF44-B0B9CB0672AC}"/>
    <dgm:cxn modelId="{ED81BE74-E21A-4DC1-AEB6-25DAA8C1E056}" srcId="{889DA17A-73D0-4AAF-AF6A-D5BC9E01DAAF}" destId="{861D03A6-E62F-4321-93ED-91D0BE219FCD}" srcOrd="4" destOrd="0" parTransId="{113C8B2B-2397-4B78-8F5B-566BA72ED5CF}" sibTransId="{15A2F3C0-E775-4493-BFB6-871706A024AB}"/>
    <dgm:cxn modelId="{23F379BD-7C5F-40D2-A0C4-C96BB6BEFE3B}" type="presOf" srcId="{AE3019B7-2B21-4D27-B279-996357677EAF}" destId="{9C556919-7CF5-46C4-B445-1EFF5A526676}" srcOrd="0" destOrd="1" presId="urn:microsoft.com/office/officeart/2005/8/layout/StepDownProcess"/>
    <dgm:cxn modelId="{6A74BD1A-FD37-493A-9B7A-1805E3E4493B}" type="presOf" srcId="{A60467A0-21A5-4144-A1CF-F1D670F16D0C}" destId="{2BAF561A-A74B-41A1-831B-361716BC00F2}" srcOrd="0" destOrd="1" presId="urn:microsoft.com/office/officeart/2005/8/layout/StepDownProcess"/>
    <dgm:cxn modelId="{75622435-649C-4675-A8DC-6E80AB36BEF7}" type="presOf" srcId="{8C5FCDA2-5CBD-4E45-8EFA-80B65D3FE9DE}" destId="{2BAF561A-A74B-41A1-831B-361716BC00F2}" srcOrd="0" destOrd="0" presId="urn:microsoft.com/office/officeart/2005/8/layout/StepDownProcess"/>
    <dgm:cxn modelId="{B12E84CB-848E-4185-9D1B-E9470892B277}" type="presOf" srcId="{F1E4BF0F-8E24-4BDB-A324-96C91F3EABBC}" destId="{9C556919-7CF5-46C4-B445-1EFF5A526676}" srcOrd="0" destOrd="3" presId="urn:microsoft.com/office/officeart/2005/8/layout/StepDownProcess"/>
    <dgm:cxn modelId="{F3421226-9161-44FE-9AD6-17964094F6B0}" srcId="{AEE0A679-5AC0-45CB-BAA7-C611E64F6A85}" destId="{93F76924-D0B3-40F9-9767-F7E6E5004A7A}" srcOrd="1" destOrd="0" parTransId="{AE03E8B0-0C6D-4F3A-B05E-4BD1F44DFCA1}" sibTransId="{EB33B894-DF99-4A5E-A910-77B76D44FA2E}"/>
    <dgm:cxn modelId="{801D17B3-3C19-4880-B3DA-493E89A81894}" type="presParOf" srcId="{9A1BB13F-F1EB-4DFF-A76A-236E84C6069A}" destId="{CA5F4556-9F15-4035-B0D8-E0696A1BE2CE}" srcOrd="0" destOrd="0" presId="urn:microsoft.com/office/officeart/2005/8/layout/StepDownProcess"/>
    <dgm:cxn modelId="{46485F8A-F7C4-4A83-82B7-61EFD6BFEBB0}" type="presParOf" srcId="{CA5F4556-9F15-4035-B0D8-E0696A1BE2CE}" destId="{89BEEC38-CECD-4DD1-A143-F3C29BCE07B4}" srcOrd="0" destOrd="0" presId="urn:microsoft.com/office/officeart/2005/8/layout/StepDownProcess"/>
    <dgm:cxn modelId="{4A20EF56-6B8F-4913-9B34-3B673C4757EA}" type="presParOf" srcId="{CA5F4556-9F15-4035-B0D8-E0696A1BE2CE}" destId="{942E0C5F-5586-41C5-B4C8-EED2DEFFB1A4}" srcOrd="1" destOrd="0" presId="urn:microsoft.com/office/officeart/2005/8/layout/StepDownProcess"/>
    <dgm:cxn modelId="{FB295E01-A33A-4C02-9F6F-9689AE398761}" type="presParOf" srcId="{CA5F4556-9F15-4035-B0D8-E0696A1BE2CE}" destId="{9C556919-7CF5-46C4-B445-1EFF5A526676}" srcOrd="2" destOrd="0" presId="urn:microsoft.com/office/officeart/2005/8/layout/StepDownProcess"/>
    <dgm:cxn modelId="{A91D324F-5258-4DEE-B8CC-E6CE2852104C}" type="presParOf" srcId="{9A1BB13F-F1EB-4DFF-A76A-236E84C6069A}" destId="{7ED51B46-746F-471A-B404-1BE3CA1B1EAF}" srcOrd="1" destOrd="0" presId="urn:microsoft.com/office/officeart/2005/8/layout/StepDownProcess"/>
    <dgm:cxn modelId="{EF872A2B-451D-4A4B-A363-A23A2E568F96}" type="presParOf" srcId="{9A1BB13F-F1EB-4DFF-A76A-236E84C6069A}" destId="{A0BA2BC7-8454-4492-9C75-58D60509986A}" srcOrd="2" destOrd="0" presId="urn:microsoft.com/office/officeart/2005/8/layout/StepDownProcess"/>
    <dgm:cxn modelId="{09746AF5-CF04-4646-917F-A25D9B3E1DE6}" type="presParOf" srcId="{A0BA2BC7-8454-4492-9C75-58D60509986A}" destId="{0CF87710-6F53-4DC9-9624-D1B622360937}" srcOrd="0" destOrd="0" presId="urn:microsoft.com/office/officeart/2005/8/layout/StepDownProcess"/>
    <dgm:cxn modelId="{322D2EEF-AD3F-449F-BB1C-84E938F9B4FB}" type="presParOf" srcId="{A0BA2BC7-8454-4492-9C75-58D60509986A}" destId="{90212EDC-EFCF-4BF6-BF98-AC299D1C1A0B}" srcOrd="1" destOrd="0" presId="urn:microsoft.com/office/officeart/2005/8/layout/StepDownProcess"/>
    <dgm:cxn modelId="{3AEE53B3-D560-487E-A3FB-BE4F1BC74C9F}" type="presParOf" srcId="{A0BA2BC7-8454-4492-9C75-58D60509986A}" destId="{37754573-3B91-437A-84D6-08FCD9B71620}" srcOrd="2" destOrd="0" presId="urn:microsoft.com/office/officeart/2005/8/layout/StepDownProcess"/>
    <dgm:cxn modelId="{E3E4CB4D-CC64-4FAB-999D-000ED655EDDD}" type="presParOf" srcId="{9A1BB13F-F1EB-4DFF-A76A-236E84C6069A}" destId="{3FD09055-0A68-479C-97AA-BCBE33A70B19}" srcOrd="3" destOrd="0" presId="urn:microsoft.com/office/officeart/2005/8/layout/StepDownProcess"/>
    <dgm:cxn modelId="{DCDC7063-4A61-44AC-BF86-0EBF2D74BACA}" type="presParOf" srcId="{9A1BB13F-F1EB-4DFF-A76A-236E84C6069A}" destId="{46EC9532-C0D8-445C-99B2-FE048AFF5BD0}" srcOrd="4" destOrd="0" presId="urn:microsoft.com/office/officeart/2005/8/layout/StepDownProcess"/>
    <dgm:cxn modelId="{0AC744BE-E00C-417B-8CED-4D6645150FFE}" type="presParOf" srcId="{46EC9532-C0D8-445C-99B2-FE048AFF5BD0}" destId="{2E6DE722-13D0-4EAC-B48E-E251329479CB}" srcOrd="0" destOrd="0" presId="urn:microsoft.com/office/officeart/2005/8/layout/StepDownProcess"/>
    <dgm:cxn modelId="{66FCC572-4C38-4515-AAC8-89E62D41B9D5}" type="presParOf" srcId="{46EC9532-C0D8-445C-99B2-FE048AFF5BD0}" destId="{2BAF561A-A74B-41A1-831B-361716BC00F2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05789AF-633A-410B-998C-C301CACBB772}" type="doc">
      <dgm:prSet loTypeId="urn:microsoft.com/office/officeart/2008/layout/LinedList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ru-RU"/>
        </a:p>
      </dgm:t>
    </dgm:pt>
    <dgm:pt modelId="{7556A9F1-2C4C-43AD-8FE7-B3FD4299DBD1}">
      <dgm:prSet phldrT="[Текст]"/>
      <dgm:spPr/>
      <dgm:t>
        <a:bodyPr/>
        <a:lstStyle/>
        <a:p>
          <a:r>
            <a:rPr lang="ru-RU" b="1" dirty="0">
              <a:solidFill>
                <a:schemeClr val="accent2">
                  <a:lumMod val="75000"/>
                </a:schemeClr>
              </a:solidFill>
            </a:rPr>
            <a:t>Итоги деятельности Совета</a:t>
          </a:r>
        </a:p>
      </dgm:t>
    </dgm:pt>
    <dgm:pt modelId="{84E02DF8-3241-4CED-8D67-303371E92FA2}" type="parTrans" cxnId="{EFD70B6C-2B2C-4919-9771-F503180E2AAD}">
      <dgm:prSet/>
      <dgm:spPr/>
      <dgm:t>
        <a:bodyPr/>
        <a:lstStyle/>
        <a:p>
          <a:endParaRPr lang="ru-RU"/>
        </a:p>
      </dgm:t>
    </dgm:pt>
    <dgm:pt modelId="{0542E23D-467D-4FCB-A946-DEE591B0CEE3}" type="sibTrans" cxnId="{EFD70B6C-2B2C-4919-9771-F503180E2AAD}">
      <dgm:prSet/>
      <dgm:spPr/>
      <dgm:t>
        <a:bodyPr/>
        <a:lstStyle/>
        <a:p>
          <a:endParaRPr lang="ru-RU"/>
        </a:p>
      </dgm:t>
    </dgm:pt>
    <dgm:pt modelId="{AA52EB82-7355-4509-9B30-E2385B887BB2}">
      <dgm:prSet phldrT="[Текст]"/>
      <dgm:spPr/>
      <dgm:t>
        <a:bodyPr/>
        <a:lstStyle/>
        <a:p>
          <a:r>
            <a:rPr lang="ru-RU" dirty="0"/>
            <a:t>Руководитель организации образования при рассмотрении рекомендации Совета принимает решение в соответствии с требованиями трудового и иного законодательства.</a:t>
          </a:r>
        </a:p>
      </dgm:t>
    </dgm:pt>
    <dgm:pt modelId="{DA6F6ED5-6015-4809-B06C-75DBAD629AB7}" type="parTrans" cxnId="{EFC314DD-720C-435B-9178-4E694F65328B}">
      <dgm:prSet/>
      <dgm:spPr/>
      <dgm:t>
        <a:bodyPr/>
        <a:lstStyle/>
        <a:p>
          <a:endParaRPr lang="ru-RU"/>
        </a:p>
      </dgm:t>
    </dgm:pt>
    <dgm:pt modelId="{658C0B50-431E-4C0F-A8CF-BB1E3E583D31}" type="sibTrans" cxnId="{EFC314DD-720C-435B-9178-4E694F65328B}">
      <dgm:prSet/>
      <dgm:spPr/>
      <dgm:t>
        <a:bodyPr/>
        <a:lstStyle/>
        <a:p>
          <a:endParaRPr lang="ru-RU"/>
        </a:p>
      </dgm:t>
    </dgm:pt>
    <dgm:pt modelId="{20AEB7A8-AACD-4D75-8735-FEEEBFF399DC}">
      <dgm:prSet phldrT="[Текст]"/>
      <dgm:spPr/>
      <dgm:t>
        <a:bodyPr/>
        <a:lstStyle/>
        <a:p>
          <a:r>
            <a:rPr lang="ru-RU" dirty="0"/>
            <a:t>Разбирательства в отношении педагога и принятые на их основании решения (рекомендации) могут быть преданы гласности только с его письменного согласия</a:t>
          </a:r>
        </a:p>
      </dgm:t>
    </dgm:pt>
    <dgm:pt modelId="{7D797B32-FEB9-4488-AB7E-0186E6AC8967}" type="parTrans" cxnId="{862F482D-F6D9-459E-A0B4-A1294B238432}">
      <dgm:prSet/>
      <dgm:spPr/>
      <dgm:t>
        <a:bodyPr/>
        <a:lstStyle/>
        <a:p>
          <a:endParaRPr lang="ru-RU"/>
        </a:p>
      </dgm:t>
    </dgm:pt>
    <dgm:pt modelId="{21841557-3BA9-4653-A029-79ADE481CA99}" type="sibTrans" cxnId="{862F482D-F6D9-459E-A0B4-A1294B238432}">
      <dgm:prSet/>
      <dgm:spPr/>
      <dgm:t>
        <a:bodyPr/>
        <a:lstStyle/>
        <a:p>
          <a:endParaRPr lang="ru-RU"/>
        </a:p>
      </dgm:t>
    </dgm:pt>
    <dgm:pt modelId="{FB16419F-2E9C-48C0-B3B7-2CD0A6DD2AAE}">
      <dgm:prSet/>
      <dgm:spPr/>
      <dgm:t>
        <a:bodyPr/>
        <a:lstStyle/>
        <a:p>
          <a:r>
            <a:rPr lang="ru-RU" dirty="0"/>
            <a:t>Решение Совета носит рекомендательный характер.</a:t>
          </a:r>
        </a:p>
      </dgm:t>
    </dgm:pt>
    <dgm:pt modelId="{511CA0BD-46BC-42BD-81A9-A6C6F4D394C9}" type="parTrans" cxnId="{E40FD5F8-9F8C-4299-87E9-04DA27E0F123}">
      <dgm:prSet/>
      <dgm:spPr/>
      <dgm:t>
        <a:bodyPr/>
        <a:lstStyle/>
        <a:p>
          <a:endParaRPr lang="ru-RU"/>
        </a:p>
      </dgm:t>
    </dgm:pt>
    <dgm:pt modelId="{78636EB3-E498-40A2-B2EC-09225DCE0DDB}" type="sibTrans" cxnId="{E40FD5F8-9F8C-4299-87E9-04DA27E0F123}">
      <dgm:prSet/>
      <dgm:spPr/>
      <dgm:t>
        <a:bodyPr/>
        <a:lstStyle/>
        <a:p>
          <a:endParaRPr lang="ru-RU"/>
        </a:p>
      </dgm:t>
    </dgm:pt>
    <dgm:pt modelId="{6583C256-8B04-434E-AF15-8B35F38EF0FC}" type="pres">
      <dgm:prSet presAssocID="{705789AF-633A-410B-998C-C301CACBB772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34752C78-BD67-418A-85F3-38D8ACA8C1EB}" type="pres">
      <dgm:prSet presAssocID="{7556A9F1-2C4C-43AD-8FE7-B3FD4299DBD1}" presName="thickLine" presStyleLbl="alignNode1" presStyleIdx="0" presStyleCnt="1"/>
      <dgm:spPr/>
    </dgm:pt>
    <dgm:pt modelId="{3CC43BFD-CEC8-4D83-B5B5-75CFDD921846}" type="pres">
      <dgm:prSet presAssocID="{7556A9F1-2C4C-43AD-8FE7-B3FD4299DBD1}" presName="horz1" presStyleCnt="0"/>
      <dgm:spPr/>
    </dgm:pt>
    <dgm:pt modelId="{123167F3-74F2-4996-9DD3-1877DFDDBF9D}" type="pres">
      <dgm:prSet presAssocID="{7556A9F1-2C4C-43AD-8FE7-B3FD4299DBD1}" presName="tx1" presStyleLbl="revTx" presStyleIdx="0" presStyleCnt="4"/>
      <dgm:spPr/>
      <dgm:t>
        <a:bodyPr/>
        <a:lstStyle/>
        <a:p>
          <a:endParaRPr lang="ru-RU"/>
        </a:p>
      </dgm:t>
    </dgm:pt>
    <dgm:pt modelId="{416C2E1A-7F2C-49E2-A3BF-62B58E3F2304}" type="pres">
      <dgm:prSet presAssocID="{7556A9F1-2C4C-43AD-8FE7-B3FD4299DBD1}" presName="vert1" presStyleCnt="0"/>
      <dgm:spPr/>
    </dgm:pt>
    <dgm:pt modelId="{05DDA806-6059-411B-A4ED-4EDEEDCB742A}" type="pres">
      <dgm:prSet presAssocID="{AA52EB82-7355-4509-9B30-E2385B887BB2}" presName="vertSpace2a" presStyleCnt="0"/>
      <dgm:spPr/>
    </dgm:pt>
    <dgm:pt modelId="{941D90CE-83B1-4B63-B831-A5EE17BB58B7}" type="pres">
      <dgm:prSet presAssocID="{AA52EB82-7355-4509-9B30-E2385B887BB2}" presName="horz2" presStyleCnt="0"/>
      <dgm:spPr/>
    </dgm:pt>
    <dgm:pt modelId="{E764C6C3-16A6-4779-A2E7-38A6E16F3531}" type="pres">
      <dgm:prSet presAssocID="{AA52EB82-7355-4509-9B30-E2385B887BB2}" presName="horzSpace2" presStyleCnt="0"/>
      <dgm:spPr/>
    </dgm:pt>
    <dgm:pt modelId="{2AF7A7EF-3681-49E6-A02F-5ACBE3A1330F}" type="pres">
      <dgm:prSet presAssocID="{AA52EB82-7355-4509-9B30-E2385B887BB2}" presName="tx2" presStyleLbl="revTx" presStyleIdx="1" presStyleCnt="4"/>
      <dgm:spPr/>
      <dgm:t>
        <a:bodyPr/>
        <a:lstStyle/>
        <a:p>
          <a:endParaRPr lang="ru-RU"/>
        </a:p>
      </dgm:t>
    </dgm:pt>
    <dgm:pt modelId="{64AF2A61-48DC-4465-BDF5-58D6E30A681B}" type="pres">
      <dgm:prSet presAssocID="{AA52EB82-7355-4509-9B30-E2385B887BB2}" presName="vert2" presStyleCnt="0"/>
      <dgm:spPr/>
    </dgm:pt>
    <dgm:pt modelId="{E413F46F-A723-4092-9486-30EEE870CC99}" type="pres">
      <dgm:prSet presAssocID="{AA52EB82-7355-4509-9B30-E2385B887BB2}" presName="thinLine2b" presStyleLbl="callout" presStyleIdx="0" presStyleCnt="3"/>
      <dgm:spPr/>
    </dgm:pt>
    <dgm:pt modelId="{D748CC95-C22A-434B-A2CF-F30FC3C58CD8}" type="pres">
      <dgm:prSet presAssocID="{AA52EB82-7355-4509-9B30-E2385B887BB2}" presName="vertSpace2b" presStyleCnt="0"/>
      <dgm:spPr/>
    </dgm:pt>
    <dgm:pt modelId="{2BDCD47E-F10D-461F-8BFA-764070F62C2F}" type="pres">
      <dgm:prSet presAssocID="{20AEB7A8-AACD-4D75-8735-FEEEBFF399DC}" presName="horz2" presStyleCnt="0"/>
      <dgm:spPr/>
    </dgm:pt>
    <dgm:pt modelId="{D576891E-B57F-465E-B6F3-A7340442942D}" type="pres">
      <dgm:prSet presAssocID="{20AEB7A8-AACD-4D75-8735-FEEEBFF399DC}" presName="horzSpace2" presStyleCnt="0"/>
      <dgm:spPr/>
    </dgm:pt>
    <dgm:pt modelId="{BFF1DBB6-9BAB-40E2-AFF5-5FD2C33F84FD}" type="pres">
      <dgm:prSet presAssocID="{20AEB7A8-AACD-4D75-8735-FEEEBFF399DC}" presName="tx2" presStyleLbl="revTx" presStyleIdx="2" presStyleCnt="4"/>
      <dgm:spPr/>
      <dgm:t>
        <a:bodyPr/>
        <a:lstStyle/>
        <a:p>
          <a:endParaRPr lang="ru-RU"/>
        </a:p>
      </dgm:t>
    </dgm:pt>
    <dgm:pt modelId="{B504F615-F6AB-4400-80F7-AA98AC54BFB1}" type="pres">
      <dgm:prSet presAssocID="{20AEB7A8-AACD-4D75-8735-FEEEBFF399DC}" presName="vert2" presStyleCnt="0"/>
      <dgm:spPr/>
    </dgm:pt>
    <dgm:pt modelId="{AB8210F8-B5D4-4C45-87CF-CFC677443A3A}" type="pres">
      <dgm:prSet presAssocID="{20AEB7A8-AACD-4D75-8735-FEEEBFF399DC}" presName="thinLine2b" presStyleLbl="callout" presStyleIdx="1" presStyleCnt="3"/>
      <dgm:spPr/>
    </dgm:pt>
    <dgm:pt modelId="{917E4F8B-E9CF-41FB-BA6A-FADE3BF45A27}" type="pres">
      <dgm:prSet presAssocID="{20AEB7A8-AACD-4D75-8735-FEEEBFF399DC}" presName="vertSpace2b" presStyleCnt="0"/>
      <dgm:spPr/>
    </dgm:pt>
    <dgm:pt modelId="{151E3520-3FD8-40D5-B1E3-F07C09429739}" type="pres">
      <dgm:prSet presAssocID="{FB16419F-2E9C-48C0-B3B7-2CD0A6DD2AAE}" presName="horz2" presStyleCnt="0"/>
      <dgm:spPr/>
    </dgm:pt>
    <dgm:pt modelId="{314D2F5F-A75B-49CC-9BBB-6082E3EA7E7A}" type="pres">
      <dgm:prSet presAssocID="{FB16419F-2E9C-48C0-B3B7-2CD0A6DD2AAE}" presName="horzSpace2" presStyleCnt="0"/>
      <dgm:spPr/>
    </dgm:pt>
    <dgm:pt modelId="{722A2BE9-ABF3-48B4-9EB2-73686CB50C21}" type="pres">
      <dgm:prSet presAssocID="{FB16419F-2E9C-48C0-B3B7-2CD0A6DD2AAE}" presName="tx2" presStyleLbl="revTx" presStyleIdx="3" presStyleCnt="4"/>
      <dgm:spPr/>
      <dgm:t>
        <a:bodyPr/>
        <a:lstStyle/>
        <a:p>
          <a:endParaRPr lang="ru-RU"/>
        </a:p>
      </dgm:t>
    </dgm:pt>
    <dgm:pt modelId="{73B88BAF-7C8E-4891-A740-691B7F4B23AE}" type="pres">
      <dgm:prSet presAssocID="{FB16419F-2E9C-48C0-B3B7-2CD0A6DD2AAE}" presName="vert2" presStyleCnt="0"/>
      <dgm:spPr/>
    </dgm:pt>
    <dgm:pt modelId="{F81B3792-F99C-464D-961D-EE158A869861}" type="pres">
      <dgm:prSet presAssocID="{FB16419F-2E9C-48C0-B3B7-2CD0A6DD2AAE}" presName="thinLine2b" presStyleLbl="callout" presStyleIdx="2" presStyleCnt="3"/>
      <dgm:spPr/>
    </dgm:pt>
    <dgm:pt modelId="{CFB4F9E1-D914-45AC-8E12-8558F5C262BF}" type="pres">
      <dgm:prSet presAssocID="{FB16419F-2E9C-48C0-B3B7-2CD0A6DD2AAE}" presName="vertSpace2b" presStyleCnt="0"/>
      <dgm:spPr/>
    </dgm:pt>
  </dgm:ptLst>
  <dgm:cxnLst>
    <dgm:cxn modelId="{D9191184-730A-4A88-BE94-CDBBCF8F5316}" type="presOf" srcId="{20AEB7A8-AACD-4D75-8735-FEEEBFF399DC}" destId="{BFF1DBB6-9BAB-40E2-AFF5-5FD2C33F84FD}" srcOrd="0" destOrd="0" presId="urn:microsoft.com/office/officeart/2008/layout/LinedList"/>
    <dgm:cxn modelId="{862F482D-F6D9-459E-A0B4-A1294B238432}" srcId="{7556A9F1-2C4C-43AD-8FE7-B3FD4299DBD1}" destId="{20AEB7A8-AACD-4D75-8735-FEEEBFF399DC}" srcOrd="1" destOrd="0" parTransId="{7D797B32-FEB9-4488-AB7E-0186E6AC8967}" sibTransId="{21841557-3BA9-4653-A029-79ADE481CA99}"/>
    <dgm:cxn modelId="{E40FD5F8-9F8C-4299-87E9-04DA27E0F123}" srcId="{7556A9F1-2C4C-43AD-8FE7-B3FD4299DBD1}" destId="{FB16419F-2E9C-48C0-B3B7-2CD0A6DD2AAE}" srcOrd="2" destOrd="0" parTransId="{511CA0BD-46BC-42BD-81A9-A6C6F4D394C9}" sibTransId="{78636EB3-E498-40A2-B2EC-09225DCE0DDB}"/>
    <dgm:cxn modelId="{EFD70B6C-2B2C-4919-9771-F503180E2AAD}" srcId="{705789AF-633A-410B-998C-C301CACBB772}" destId="{7556A9F1-2C4C-43AD-8FE7-B3FD4299DBD1}" srcOrd="0" destOrd="0" parTransId="{84E02DF8-3241-4CED-8D67-303371E92FA2}" sibTransId="{0542E23D-467D-4FCB-A946-DEE591B0CEE3}"/>
    <dgm:cxn modelId="{EFC314DD-720C-435B-9178-4E694F65328B}" srcId="{7556A9F1-2C4C-43AD-8FE7-B3FD4299DBD1}" destId="{AA52EB82-7355-4509-9B30-E2385B887BB2}" srcOrd="0" destOrd="0" parTransId="{DA6F6ED5-6015-4809-B06C-75DBAD629AB7}" sibTransId="{658C0B50-431E-4C0F-A8CF-BB1E3E583D31}"/>
    <dgm:cxn modelId="{B02DB0B3-5BD4-4D29-AEA6-DE4069EBF3D0}" type="presOf" srcId="{AA52EB82-7355-4509-9B30-E2385B887BB2}" destId="{2AF7A7EF-3681-49E6-A02F-5ACBE3A1330F}" srcOrd="0" destOrd="0" presId="urn:microsoft.com/office/officeart/2008/layout/LinedList"/>
    <dgm:cxn modelId="{7EBF26DF-832A-4035-9CA3-E866C303DC0B}" type="presOf" srcId="{7556A9F1-2C4C-43AD-8FE7-B3FD4299DBD1}" destId="{123167F3-74F2-4996-9DD3-1877DFDDBF9D}" srcOrd="0" destOrd="0" presId="urn:microsoft.com/office/officeart/2008/layout/LinedList"/>
    <dgm:cxn modelId="{DE070838-77D6-4104-BEA8-DCDC83A63C56}" type="presOf" srcId="{705789AF-633A-410B-998C-C301CACBB772}" destId="{6583C256-8B04-434E-AF15-8B35F38EF0FC}" srcOrd="0" destOrd="0" presId="urn:microsoft.com/office/officeart/2008/layout/LinedList"/>
    <dgm:cxn modelId="{7F9E5C30-8600-49AB-B043-8FD9842F33E9}" type="presOf" srcId="{FB16419F-2E9C-48C0-B3B7-2CD0A6DD2AAE}" destId="{722A2BE9-ABF3-48B4-9EB2-73686CB50C21}" srcOrd="0" destOrd="0" presId="urn:microsoft.com/office/officeart/2008/layout/LinedList"/>
    <dgm:cxn modelId="{A3398400-1CCA-4C91-A7FB-B7B292EBEDA4}" type="presParOf" srcId="{6583C256-8B04-434E-AF15-8B35F38EF0FC}" destId="{34752C78-BD67-418A-85F3-38D8ACA8C1EB}" srcOrd="0" destOrd="0" presId="urn:microsoft.com/office/officeart/2008/layout/LinedList"/>
    <dgm:cxn modelId="{BA2DA8B0-1B15-4620-BCFD-9ED9D19D4286}" type="presParOf" srcId="{6583C256-8B04-434E-AF15-8B35F38EF0FC}" destId="{3CC43BFD-CEC8-4D83-B5B5-75CFDD921846}" srcOrd="1" destOrd="0" presId="urn:microsoft.com/office/officeart/2008/layout/LinedList"/>
    <dgm:cxn modelId="{818917DA-79C8-4E7D-9346-9B52C12C0C60}" type="presParOf" srcId="{3CC43BFD-CEC8-4D83-B5B5-75CFDD921846}" destId="{123167F3-74F2-4996-9DD3-1877DFDDBF9D}" srcOrd="0" destOrd="0" presId="urn:microsoft.com/office/officeart/2008/layout/LinedList"/>
    <dgm:cxn modelId="{C2D11E1C-B041-45A5-9DE9-7B384E5766F9}" type="presParOf" srcId="{3CC43BFD-CEC8-4D83-B5B5-75CFDD921846}" destId="{416C2E1A-7F2C-49E2-A3BF-62B58E3F2304}" srcOrd="1" destOrd="0" presId="urn:microsoft.com/office/officeart/2008/layout/LinedList"/>
    <dgm:cxn modelId="{38B99D34-6210-4AEF-9F3F-21F606E98015}" type="presParOf" srcId="{416C2E1A-7F2C-49E2-A3BF-62B58E3F2304}" destId="{05DDA806-6059-411B-A4ED-4EDEEDCB742A}" srcOrd="0" destOrd="0" presId="urn:microsoft.com/office/officeart/2008/layout/LinedList"/>
    <dgm:cxn modelId="{3080FA67-AA21-4A73-91B7-362A0560809E}" type="presParOf" srcId="{416C2E1A-7F2C-49E2-A3BF-62B58E3F2304}" destId="{941D90CE-83B1-4B63-B831-A5EE17BB58B7}" srcOrd="1" destOrd="0" presId="urn:microsoft.com/office/officeart/2008/layout/LinedList"/>
    <dgm:cxn modelId="{043A0E7C-4E74-4275-BF27-7EF2D8E9EE56}" type="presParOf" srcId="{941D90CE-83B1-4B63-B831-A5EE17BB58B7}" destId="{E764C6C3-16A6-4779-A2E7-38A6E16F3531}" srcOrd="0" destOrd="0" presId="urn:microsoft.com/office/officeart/2008/layout/LinedList"/>
    <dgm:cxn modelId="{1FA16A96-2B33-4175-965F-2614989EA29B}" type="presParOf" srcId="{941D90CE-83B1-4B63-B831-A5EE17BB58B7}" destId="{2AF7A7EF-3681-49E6-A02F-5ACBE3A1330F}" srcOrd="1" destOrd="0" presId="urn:microsoft.com/office/officeart/2008/layout/LinedList"/>
    <dgm:cxn modelId="{7E53F1E4-F677-4273-BA9B-B8BB8B3752B7}" type="presParOf" srcId="{941D90CE-83B1-4B63-B831-A5EE17BB58B7}" destId="{64AF2A61-48DC-4465-BDF5-58D6E30A681B}" srcOrd="2" destOrd="0" presId="urn:microsoft.com/office/officeart/2008/layout/LinedList"/>
    <dgm:cxn modelId="{5295D173-31FA-41F4-B68C-E7CC04030819}" type="presParOf" srcId="{416C2E1A-7F2C-49E2-A3BF-62B58E3F2304}" destId="{E413F46F-A723-4092-9486-30EEE870CC99}" srcOrd="2" destOrd="0" presId="urn:microsoft.com/office/officeart/2008/layout/LinedList"/>
    <dgm:cxn modelId="{4758EE9C-A10B-4AD8-8215-8C34A5CBD01F}" type="presParOf" srcId="{416C2E1A-7F2C-49E2-A3BF-62B58E3F2304}" destId="{D748CC95-C22A-434B-A2CF-F30FC3C58CD8}" srcOrd="3" destOrd="0" presId="urn:microsoft.com/office/officeart/2008/layout/LinedList"/>
    <dgm:cxn modelId="{0F7D701E-E0A3-4599-99E6-806E075C506B}" type="presParOf" srcId="{416C2E1A-7F2C-49E2-A3BF-62B58E3F2304}" destId="{2BDCD47E-F10D-461F-8BFA-764070F62C2F}" srcOrd="4" destOrd="0" presId="urn:microsoft.com/office/officeart/2008/layout/LinedList"/>
    <dgm:cxn modelId="{2A635313-A01A-4195-BFCD-C7BC0F0A6D9B}" type="presParOf" srcId="{2BDCD47E-F10D-461F-8BFA-764070F62C2F}" destId="{D576891E-B57F-465E-B6F3-A7340442942D}" srcOrd="0" destOrd="0" presId="urn:microsoft.com/office/officeart/2008/layout/LinedList"/>
    <dgm:cxn modelId="{B5CBA5B6-BB81-4CCF-9BF9-85319BF7A4FF}" type="presParOf" srcId="{2BDCD47E-F10D-461F-8BFA-764070F62C2F}" destId="{BFF1DBB6-9BAB-40E2-AFF5-5FD2C33F84FD}" srcOrd="1" destOrd="0" presId="urn:microsoft.com/office/officeart/2008/layout/LinedList"/>
    <dgm:cxn modelId="{2E2264D4-4883-41A8-9048-97088DF89255}" type="presParOf" srcId="{2BDCD47E-F10D-461F-8BFA-764070F62C2F}" destId="{B504F615-F6AB-4400-80F7-AA98AC54BFB1}" srcOrd="2" destOrd="0" presId="urn:microsoft.com/office/officeart/2008/layout/LinedList"/>
    <dgm:cxn modelId="{E81D026F-5CB3-489F-B2D8-E43426654C33}" type="presParOf" srcId="{416C2E1A-7F2C-49E2-A3BF-62B58E3F2304}" destId="{AB8210F8-B5D4-4C45-87CF-CFC677443A3A}" srcOrd="5" destOrd="0" presId="urn:microsoft.com/office/officeart/2008/layout/LinedList"/>
    <dgm:cxn modelId="{2FDD920A-A1A9-4697-AEA6-FB97E750A4CC}" type="presParOf" srcId="{416C2E1A-7F2C-49E2-A3BF-62B58E3F2304}" destId="{917E4F8B-E9CF-41FB-BA6A-FADE3BF45A27}" srcOrd="6" destOrd="0" presId="urn:microsoft.com/office/officeart/2008/layout/LinedList"/>
    <dgm:cxn modelId="{B78F22AE-1D38-4097-8F0F-68B3A9408363}" type="presParOf" srcId="{416C2E1A-7F2C-49E2-A3BF-62B58E3F2304}" destId="{151E3520-3FD8-40D5-B1E3-F07C09429739}" srcOrd="7" destOrd="0" presId="urn:microsoft.com/office/officeart/2008/layout/LinedList"/>
    <dgm:cxn modelId="{7184ABA5-9C52-46BF-9FC5-6910D0E05809}" type="presParOf" srcId="{151E3520-3FD8-40D5-B1E3-F07C09429739}" destId="{314D2F5F-A75B-49CC-9BBB-6082E3EA7E7A}" srcOrd="0" destOrd="0" presId="urn:microsoft.com/office/officeart/2008/layout/LinedList"/>
    <dgm:cxn modelId="{C8C78F7D-5500-4487-8265-7DC460224C7A}" type="presParOf" srcId="{151E3520-3FD8-40D5-B1E3-F07C09429739}" destId="{722A2BE9-ABF3-48B4-9EB2-73686CB50C21}" srcOrd="1" destOrd="0" presId="urn:microsoft.com/office/officeart/2008/layout/LinedList"/>
    <dgm:cxn modelId="{C39D081A-AA7A-421C-BF7C-AFED1B2EE707}" type="presParOf" srcId="{151E3520-3FD8-40D5-B1E3-F07C09429739}" destId="{73B88BAF-7C8E-4891-A740-691B7F4B23AE}" srcOrd="2" destOrd="0" presId="urn:microsoft.com/office/officeart/2008/layout/LinedList"/>
    <dgm:cxn modelId="{AC8F5096-CCA9-46D1-BCE0-683B2488BACE}" type="presParOf" srcId="{416C2E1A-7F2C-49E2-A3BF-62B58E3F2304}" destId="{F81B3792-F99C-464D-961D-EE158A869861}" srcOrd="8" destOrd="0" presId="urn:microsoft.com/office/officeart/2008/layout/LinedList"/>
    <dgm:cxn modelId="{1998ACE9-1502-40C6-8348-7F8EE0C41162}" type="presParOf" srcId="{416C2E1A-7F2C-49E2-A3BF-62B58E3F2304}" destId="{CFB4F9E1-D914-45AC-8E12-8558F5C262BF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376427D-BB82-42E5-93A6-211296630DE0}">
      <dsp:nvSpPr>
        <dsp:cNvPr id="0" name=""/>
        <dsp:cNvSpPr/>
      </dsp:nvSpPr>
      <dsp:spPr>
        <a:xfrm>
          <a:off x="0" y="569683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9E59384-795E-4F50-9870-534CE8F9E3FA}">
      <dsp:nvSpPr>
        <dsp:cNvPr id="0" name=""/>
        <dsp:cNvSpPr/>
      </dsp:nvSpPr>
      <dsp:spPr>
        <a:xfrm>
          <a:off x="432046" y="355472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/>
            <a:t>добросовестность</a:t>
          </a:r>
          <a:r>
            <a:rPr lang="kk-KZ" sz="1400" b="1" kern="1200" dirty="0"/>
            <a:t>;</a:t>
          </a:r>
        </a:p>
        <a:p>
          <a:pPr lvl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/>
        </a:p>
      </dsp:txBody>
      <dsp:txXfrm>
        <a:off x="452221" y="375647"/>
        <a:ext cx="5957916" cy="372930"/>
      </dsp:txXfrm>
    </dsp:sp>
    <dsp:sp modelId="{105862AA-95AF-4101-9653-54095B1B18A4}">
      <dsp:nvSpPr>
        <dsp:cNvPr id="0" name=""/>
        <dsp:cNvSpPr/>
      </dsp:nvSpPr>
      <dsp:spPr>
        <a:xfrm>
          <a:off x="0" y="1204723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7EBE303-414D-4E67-96B1-057DF779D48C}">
      <dsp:nvSpPr>
        <dsp:cNvPr id="0" name=""/>
        <dsp:cNvSpPr/>
      </dsp:nvSpPr>
      <dsp:spPr>
        <a:xfrm>
          <a:off x="428447" y="998083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честность;</a:t>
          </a:r>
        </a:p>
      </dsp:txBody>
      <dsp:txXfrm>
        <a:off x="448622" y="1018258"/>
        <a:ext cx="5957916" cy="372930"/>
      </dsp:txXfrm>
    </dsp:sp>
    <dsp:sp modelId="{4E24E5C4-F695-435C-8DD9-B0BB9CF94AFD}">
      <dsp:nvSpPr>
        <dsp:cNvPr id="0" name=""/>
        <dsp:cNvSpPr/>
      </dsp:nvSpPr>
      <dsp:spPr>
        <a:xfrm>
          <a:off x="0" y="1839763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B6AC48-36FC-48A6-8D74-CB28A8F257BE}">
      <dsp:nvSpPr>
        <dsp:cNvPr id="0" name=""/>
        <dsp:cNvSpPr/>
      </dsp:nvSpPr>
      <dsp:spPr>
        <a:xfrm>
          <a:off x="432050" y="1620799"/>
          <a:ext cx="5955078" cy="413280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u="sng" kern="1200" dirty="0">
              <a:solidFill>
                <a:schemeClr val="accent2">
                  <a:lumMod val="75000"/>
                </a:schemeClr>
              </a:solidFill>
            </a:rPr>
            <a:t>патриотизм; </a:t>
          </a:r>
        </a:p>
      </dsp:txBody>
      <dsp:txXfrm>
        <a:off x="452225" y="1640974"/>
        <a:ext cx="5914728" cy="372930"/>
      </dsp:txXfrm>
    </dsp:sp>
    <dsp:sp modelId="{9691127C-F351-4292-AE1F-A594378BBDC2}">
      <dsp:nvSpPr>
        <dsp:cNvPr id="0" name=""/>
        <dsp:cNvSpPr/>
      </dsp:nvSpPr>
      <dsp:spPr>
        <a:xfrm>
          <a:off x="0" y="2474803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C586D21-4BCA-495E-855E-D71F9991F39F}">
      <dsp:nvSpPr>
        <dsp:cNvPr id="0" name=""/>
        <dsp:cNvSpPr/>
      </dsp:nvSpPr>
      <dsp:spPr>
        <a:xfrm>
          <a:off x="428447" y="2268164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/>
            <a:t>уважение чести и достоинства личности;</a:t>
          </a:r>
          <a:endParaRPr lang="ru-RU" sz="1400" kern="1200" dirty="0"/>
        </a:p>
      </dsp:txBody>
      <dsp:txXfrm>
        <a:off x="448622" y="2288339"/>
        <a:ext cx="5957916" cy="372930"/>
      </dsp:txXfrm>
    </dsp:sp>
    <dsp:sp modelId="{3A6B6DA4-51BA-48F3-9053-32D4DA4EBD88}">
      <dsp:nvSpPr>
        <dsp:cNvPr id="0" name=""/>
        <dsp:cNvSpPr/>
      </dsp:nvSpPr>
      <dsp:spPr>
        <a:xfrm>
          <a:off x="0" y="3109844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73C793-3470-4FC1-9725-821388C8E1F8}">
      <dsp:nvSpPr>
        <dsp:cNvPr id="0" name=""/>
        <dsp:cNvSpPr/>
      </dsp:nvSpPr>
      <dsp:spPr>
        <a:xfrm>
          <a:off x="428447" y="2903203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уважение общечеловеческих  ценностей и </a:t>
          </a:r>
          <a:r>
            <a:rPr lang="ru-RU" sz="1400" b="1" u="sng" kern="1200" dirty="0">
              <a:solidFill>
                <a:schemeClr val="accent2">
                  <a:lumMod val="75000"/>
                </a:schemeClr>
              </a:solidFill>
            </a:rPr>
            <a:t>толерантность</a:t>
          </a:r>
        </a:p>
      </dsp:txBody>
      <dsp:txXfrm>
        <a:off x="448622" y="2923378"/>
        <a:ext cx="5957916" cy="372930"/>
      </dsp:txXfrm>
    </dsp:sp>
    <dsp:sp modelId="{732324B9-3E53-48AB-ADBA-482AB22ADAB7}">
      <dsp:nvSpPr>
        <dsp:cNvPr id="0" name=""/>
        <dsp:cNvSpPr/>
      </dsp:nvSpPr>
      <dsp:spPr>
        <a:xfrm>
          <a:off x="0" y="3744884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280775E-CFAB-47FC-B975-2E084ED8B8B8}">
      <dsp:nvSpPr>
        <dsp:cNvPr id="0" name=""/>
        <dsp:cNvSpPr/>
      </dsp:nvSpPr>
      <dsp:spPr>
        <a:xfrm>
          <a:off x="428447" y="3538244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b="1" kern="1200" dirty="0"/>
            <a:t>профессиональная солидарность;</a:t>
          </a:r>
        </a:p>
      </dsp:txBody>
      <dsp:txXfrm>
        <a:off x="448622" y="3558419"/>
        <a:ext cx="5957916" cy="372930"/>
      </dsp:txXfrm>
    </dsp:sp>
    <dsp:sp modelId="{3F8F131C-C54A-4D0D-B00C-20D4558222F3}">
      <dsp:nvSpPr>
        <dsp:cNvPr id="0" name=""/>
        <dsp:cNvSpPr/>
      </dsp:nvSpPr>
      <dsp:spPr>
        <a:xfrm>
          <a:off x="0" y="4379924"/>
          <a:ext cx="8568952" cy="352800"/>
        </a:xfrm>
        <a:prstGeom prst="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D32C04B-BFC4-4F01-A5B0-8C97B3D4D94D}">
      <dsp:nvSpPr>
        <dsp:cNvPr id="0" name=""/>
        <dsp:cNvSpPr/>
      </dsp:nvSpPr>
      <dsp:spPr>
        <a:xfrm>
          <a:off x="443798" y="4170568"/>
          <a:ext cx="5998266" cy="4132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6720" tIns="0" rIns="226720" bIns="0" numCol="1" spcCol="1270" anchor="ctr" anchorCtr="0">
          <a:noAutofit/>
        </a:bodyPr>
        <a:lstStyle/>
        <a:p>
          <a:pPr marL="0" marR="0" lvl="0" indent="0" algn="l" defTabSz="914400" eaLnBrk="1" fontAlgn="auto" latinLnBrk="0" hangingPunct="1">
            <a:lnSpc>
              <a:spcPct val="100000"/>
            </a:lnSpc>
            <a:spcBef>
              <a:spcPct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ru-RU" sz="1400" b="1" kern="1200" dirty="0"/>
            <a:t>непрерывность профессионального развития.</a:t>
          </a:r>
        </a:p>
        <a:p>
          <a:pPr lvl="0" algn="l">
            <a:spcBef>
              <a:spcPct val="0"/>
            </a:spcBef>
          </a:pPr>
          <a:endParaRPr lang="ru-RU" sz="1400" b="1" kern="1200" dirty="0"/>
        </a:p>
      </dsp:txBody>
      <dsp:txXfrm>
        <a:off x="463973" y="4190743"/>
        <a:ext cx="5957916" cy="37293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0ECD6D-A929-4123-BB66-C4BF57137D98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90016E-BC21-4E3D-B2B0-7841321C9F3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44904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0016E-BC21-4E3D-B2B0-7841321C9F3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1698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90016E-BC21-4E3D-B2B0-7841321C9F39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608195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0016E-BC21-4E3D-B2B0-7841321C9F39}" type="slidenum">
              <a:rPr lang="ru-RU" smtClean="0"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19201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0016E-BC21-4E3D-B2B0-7841321C9F39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13861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990016E-BC21-4E3D-B2B0-7841321C9F39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072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345440" y="2942602"/>
            <a:ext cx="7147931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572652" y="2944634"/>
            <a:ext cx="1190348" cy="2459736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7712714" y="3136658"/>
            <a:ext cx="910224" cy="2075688"/>
          </a:xfrm>
          <a:prstGeom prst="rect">
            <a:avLst/>
          </a:prstGeom>
          <a:solidFill>
            <a:schemeClr val="accent3">
              <a:alpha val="70000"/>
            </a:schemeClr>
          </a:solidFill>
          <a:ln w="635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445483" y="3055621"/>
            <a:ext cx="6947845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786826" y="4625268"/>
            <a:ext cx="762000" cy="457200"/>
          </a:xfrm>
        </p:spPr>
        <p:txBody>
          <a:bodyPr/>
          <a:lstStyle>
            <a:lvl1pPr algn="ctr">
              <a:defRPr sz="28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Rectangle 10"/>
          <p:cNvSpPr/>
          <p:nvPr/>
        </p:nvSpPr>
        <p:spPr>
          <a:xfrm>
            <a:off x="541822" y="4559276"/>
            <a:ext cx="6755166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38971" y="3139440"/>
            <a:ext cx="6760868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2805" y="4648200"/>
            <a:ext cx="6553200" cy="457200"/>
          </a:xfrm>
        </p:spPr>
        <p:txBody>
          <a:bodyPr>
            <a:normAutofit/>
          </a:bodyPr>
          <a:lstStyle>
            <a:lvl1pPr marL="0" indent="0" algn="ctr">
              <a:buNone/>
              <a:defRPr sz="1800" cap="all" spc="300" baseline="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4705" y="3227033"/>
            <a:ext cx="6629400" cy="1219201"/>
          </a:xfrm>
        </p:spPr>
        <p:txBody>
          <a:bodyPr anchor="b" anchorCtr="0">
            <a:noAutofit/>
          </a:bodyPr>
          <a:lstStyle>
            <a:lvl1pPr>
              <a:defRPr sz="4000">
                <a:solidFill>
                  <a:schemeClr val="accent1">
                    <a:lumMod val="50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861702" y="228600"/>
            <a:ext cx="1859280" cy="6122634"/>
          </a:xfrm>
          <a:prstGeom prst="rect">
            <a:avLst/>
          </a:prstGeom>
          <a:solidFill>
            <a:srgbClr val="FFFFFF">
              <a:alpha val="85000"/>
            </a:srgb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955225" y="351409"/>
            <a:ext cx="1672235" cy="587701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48577" y="395427"/>
            <a:ext cx="1485531" cy="578898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80999"/>
            <a:ext cx="6172200" cy="579120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451976" y="2946400"/>
            <a:ext cx="8265160" cy="24638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>
            <a:off x="567656" y="3048000"/>
            <a:ext cx="8033800" cy="2245359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6" y="3200399"/>
            <a:ext cx="7696200" cy="1295401"/>
          </a:xfrm>
        </p:spPr>
        <p:txBody>
          <a:bodyPr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000" kern="1200" cap="all" baseline="0" dirty="0">
                <a:solidFill>
                  <a:schemeClr val="accent1">
                    <a:lumMod val="5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675496" y="4541520"/>
            <a:ext cx="7818120" cy="664367"/>
          </a:xfrm>
          <a:prstGeom prst="rect">
            <a:avLst/>
          </a:pr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4607510"/>
            <a:ext cx="7696200" cy="523783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Rectangle 13"/>
          <p:cNvSpPr/>
          <p:nvPr/>
        </p:nvSpPr>
        <p:spPr>
          <a:xfrm>
            <a:off x="675757" y="3124200"/>
            <a:ext cx="7817599" cy="2077720"/>
          </a:xfrm>
          <a:prstGeom prst="rect">
            <a:avLst/>
          </a:prstGeom>
          <a:noFill/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6128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19071"/>
            <a:ext cx="4038600" cy="440740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26128" y="1722438"/>
            <a:ext cx="4040188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26128" y="2438400"/>
            <a:ext cx="4040188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722438"/>
            <a:ext cx="4041775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2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38400"/>
            <a:ext cx="4041775" cy="368776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1" name="Rounded Rectangle 10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ounded Rectangle 11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685800"/>
            <a:ext cx="4572000" cy="525780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560034" y="1505712"/>
            <a:ext cx="2716566" cy="3523488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676690" y="1642472"/>
            <a:ext cx="2483254" cy="3234328"/>
          </a:xfrm>
          <a:prstGeom prst="rect">
            <a:avLst/>
          </a:prstGeom>
          <a:solidFill>
            <a:srgbClr val="FFFFFF"/>
          </a:solidFill>
          <a:ln w="6350" cmpd="dbl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9000" y="2971800"/>
            <a:ext cx="2298634" cy="1752600"/>
          </a:xfrm>
        </p:spPr>
        <p:txBody>
          <a:bodyPr/>
          <a:lstStyle>
            <a:lvl1pPr marL="0" indent="0">
              <a:spcBef>
                <a:spcPts val="400"/>
              </a:spcBef>
              <a:buNone/>
              <a:defRPr sz="1400">
                <a:solidFill>
                  <a:schemeClr val="accent1">
                    <a:lumMod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9000" y="1734312"/>
            <a:ext cx="2298634" cy="1191620"/>
          </a:xfrm>
        </p:spPr>
        <p:txBody>
          <a:bodyPr anchor="b">
            <a:normAutofit/>
          </a:bodyPr>
          <a:lstStyle>
            <a:lvl1pPr algn="l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5800" y="621437"/>
            <a:ext cx="7772400" cy="4331564"/>
          </a:xfrm>
          <a:solidFill>
            <a:schemeClr val="bg2"/>
          </a:solidFill>
          <a:ln>
            <a:noFill/>
          </a:ln>
          <a:effectLst>
            <a:softEdge rad="12700"/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Rectangle 9"/>
          <p:cNvSpPr/>
          <p:nvPr/>
        </p:nvSpPr>
        <p:spPr>
          <a:xfrm>
            <a:off x="685800" y="4953000"/>
            <a:ext cx="7772400" cy="137160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61999" y="5029200"/>
            <a:ext cx="7600765" cy="1202924"/>
          </a:xfrm>
          <a:prstGeom prst="rect">
            <a:avLst/>
          </a:prstGeom>
          <a:solidFill>
            <a:srgbClr val="FFFFFF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3" name="Rectangle 12"/>
          <p:cNvSpPr/>
          <p:nvPr/>
        </p:nvSpPr>
        <p:spPr>
          <a:xfrm>
            <a:off x="914400" y="5638800"/>
            <a:ext cx="7328514" cy="451696"/>
          </a:xfrm>
          <a:prstGeom prst="rect">
            <a:avLst/>
          </a:prstGeom>
          <a:solidFill>
            <a:schemeClr val="accent1"/>
          </a:solidFill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5589" y="5074920"/>
            <a:ext cx="7946136" cy="1097280"/>
          </a:xfrm>
          <a:prstGeom prst="rect">
            <a:avLst/>
          </a:prstGeom>
          <a:noFill/>
          <a:ln w="6350" cmpd="dbl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56289" y="5656556"/>
            <a:ext cx="7244736" cy="401715"/>
          </a:xfrm>
        </p:spPr>
        <p:txBody>
          <a:bodyPr anchor="ctr">
            <a:normAutofit/>
          </a:bodyPr>
          <a:lstStyle>
            <a:lvl1pPr marL="0" indent="0" algn="ctr">
              <a:buNone/>
              <a:defRPr sz="1500" cap="all" spc="250" baseline="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105400"/>
            <a:ext cx="7328514" cy="523043"/>
          </a:xfrm>
        </p:spPr>
        <p:txBody>
          <a:bodyPr anchor="ctr" anchorCtr="0"/>
          <a:lstStyle>
            <a:lvl1pPr algn="ctr">
              <a:defRPr sz="2000" b="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ounded Rectangle 6"/>
          <p:cNvSpPr/>
          <p:nvPr/>
        </p:nvSpPr>
        <p:spPr>
          <a:xfrm>
            <a:off x="91440" y="101600"/>
            <a:ext cx="8961120" cy="6664960"/>
          </a:xfrm>
          <a:prstGeom prst="roundRect">
            <a:avLst>
              <a:gd name="adj" fmla="val 1735"/>
            </a:avLst>
          </a:prstGeom>
          <a:ln w="12700" cmpd="sng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82296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30.01.2020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Rectangle 8"/>
          <p:cNvSpPr/>
          <p:nvPr/>
        </p:nvSpPr>
        <p:spPr>
          <a:xfrm>
            <a:off x="274320" y="278166"/>
            <a:ext cx="8595360" cy="1325880"/>
          </a:xfrm>
          <a:prstGeom prst="rect">
            <a:avLst/>
          </a:prstGeom>
          <a:solidFill>
            <a:srgbClr val="FFFFFF">
              <a:alpha val="83000"/>
            </a:srgbClr>
          </a:solidFill>
          <a:ln>
            <a:noFill/>
          </a:ln>
          <a:effectLst>
            <a:softEdge rad="127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372863" y="372862"/>
            <a:ext cx="8380520" cy="1118587"/>
          </a:xfrm>
          <a:prstGeom prst="rect">
            <a:avLst/>
          </a:prstGeom>
          <a:solidFill>
            <a:srgbClr val="FFFFFF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26128" y="408372"/>
            <a:ext cx="8260672" cy="10394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3500" kern="1200" cap="all" baseline="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37744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jl:1006061.260000%2034329053.3230000" TargetMode="External"/><Relationship Id="rId7" Type="http://schemas.openxmlformats.org/officeDocument/2006/relationships/hyperlink" Target="jl:31575852.360000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6" Type="http://schemas.openxmlformats.org/officeDocument/2006/relationships/hyperlink" Target="jl:31575852.350112" TargetMode="External"/><Relationship Id="rId5" Type="http://schemas.openxmlformats.org/officeDocument/2006/relationships/hyperlink" Target="jl:31575852.350109" TargetMode="External"/><Relationship Id="rId4" Type="http://schemas.openxmlformats.org/officeDocument/2006/relationships/hyperlink" Target="jl:31575852.350103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3068960"/>
            <a:ext cx="6696744" cy="1656184"/>
          </a:xfrm>
        </p:spPr>
        <p:txBody>
          <a:bodyPr>
            <a:noAutofit/>
          </a:bodyPr>
          <a:lstStyle/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проект приказа 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Министра образования и науки РК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«О некоторых вопросах педагогической этики»</a:t>
            </a:r>
            <a:b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</a:b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33999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40672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Типовые правила организации работы  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Совета по педагогической этике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ea typeface="Times New Roman"/>
              </a:rPr>
              <a:t>Совет по педагогической этике - является коллегиальным органом, </a:t>
            </a:r>
            <a:r>
              <a:rPr lang="ru-RU" dirty="0">
                <a:ea typeface="Times New Roman"/>
              </a:rPr>
              <a:t>создаваемым в дошкольных организациях образования, организациях среднего (начального, основного среднего, общего среднего), специализированных, специальных организациях образования, организациях образования для детей-сирот и детей, оставшихся без попечения родителей, в организациях дополнительного образования для детей, технического и профессионального, </a:t>
            </a:r>
            <a:r>
              <a:rPr lang="ru-RU" dirty="0" err="1">
                <a:ea typeface="Times New Roman"/>
              </a:rPr>
              <a:t>послесреднего</a:t>
            </a:r>
            <a:r>
              <a:rPr lang="ru-RU" dirty="0">
                <a:ea typeface="Times New Roman"/>
              </a:rPr>
              <a:t> образования, и рассматривающий вопросы, соблюдения педагогами педагогической этики</a:t>
            </a:r>
            <a:r>
              <a:rPr lang="ru-RU" dirty="0">
                <a:solidFill>
                  <a:srgbClr val="000000"/>
                </a:solidFill>
                <a:ea typeface="Times New Roman"/>
              </a:rPr>
              <a:t>.</a:t>
            </a:r>
            <a:endParaRPr lang="ru-RU" dirty="0">
              <a:ea typeface="Times New Roman"/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99908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Типовые правила организации работы  Совета по педагогической этике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Основные задачами Совета: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4291675539"/>
              </p:ext>
            </p:extLst>
          </p:nvPr>
        </p:nvGraphicFramePr>
        <p:xfrm>
          <a:off x="196895" y="1196752"/>
          <a:ext cx="8496944" cy="49123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255455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188640"/>
            <a:ext cx="8784976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Типовые правила организации работы  Совета по педагогической этике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Совет в пределах своей компетенции вправе: :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3054648714"/>
              </p:ext>
            </p:extLst>
          </p:nvPr>
        </p:nvGraphicFramePr>
        <p:xfrm>
          <a:off x="196894" y="908720"/>
          <a:ext cx="8767593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8903937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xmlns="" id="{6C0CF5E5-086D-4CD9-8587-92F5551B34A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917239305"/>
              </p:ext>
            </p:extLst>
          </p:nvPr>
        </p:nvGraphicFramePr>
        <p:xfrm>
          <a:off x="467544" y="908720"/>
          <a:ext cx="8352928" cy="3672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14791E13-EE4F-4CC4-B9CF-286F14404B12}"/>
              </a:ext>
            </a:extLst>
          </p:cNvPr>
          <p:cNvSpPr/>
          <p:nvPr/>
        </p:nvSpPr>
        <p:spPr>
          <a:xfrm>
            <a:off x="1691680" y="260648"/>
            <a:ext cx="479844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В Совет входят следующие лица:</a:t>
            </a: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9198EC4-56F4-4D07-8689-905144FAC894}"/>
              </a:ext>
            </a:extLst>
          </p:cNvPr>
          <p:cNvSpPr/>
          <p:nvPr/>
        </p:nvSpPr>
        <p:spPr>
          <a:xfrm>
            <a:off x="480366" y="4869160"/>
            <a:ext cx="8340106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1400" b="1" dirty="0"/>
              <a:t>Руководитель организации образования, работники управленческого, административного, вспомогательного персонала организации образования, родители обучающихся и воспитанников данной организации образования </a:t>
            </a:r>
            <a:r>
              <a:rPr lang="ru-RU" sz="1400" b="1" dirty="0">
                <a:solidFill>
                  <a:schemeClr val="accent2">
                    <a:lumMod val="75000"/>
                  </a:schemeClr>
                </a:solidFill>
              </a:rPr>
              <a:t>не могут быть включены в состав Совета </a:t>
            </a:r>
            <a:r>
              <a:rPr lang="ru-RU" sz="1400" b="1" dirty="0"/>
              <a:t>в качестве его членов. </a:t>
            </a:r>
          </a:p>
          <a:p>
            <a:pPr algn="just"/>
            <a:r>
              <a:rPr lang="ru-RU" sz="1400" b="1" dirty="0"/>
              <a:t>	При этом допускается в качестве секретаря Совета работники управленческого, административного, вспомогательного персонала организации образования.</a:t>
            </a:r>
          </a:p>
        </p:txBody>
      </p:sp>
    </p:spTree>
    <p:extLst>
      <p:ext uri="{BB962C8B-B14F-4D97-AF65-F5344CB8AC3E}">
        <p14:creationId xmlns:p14="http://schemas.microsoft.com/office/powerpoint/2010/main" val="166685640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712968" cy="602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en-US" b="1" dirty="0">
              <a:solidFill>
                <a:schemeClr val="accent2">
                  <a:lumMod val="75000"/>
                </a:schemeClr>
              </a:solidFill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b="1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В состав Совета не могут входить лица: </a:t>
            </a:r>
            <a:endParaRPr lang="ru-RU" sz="1400" b="1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1) </a:t>
            </a:r>
            <a:r>
              <a:rPr lang="ru-RU" u="sng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3" action="ppaction://hlinkfile" tooltip="Список документов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признанные судом недееспособным или ограниченно дееспособным</a:t>
            </a: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;</a:t>
            </a:r>
            <a:endParaRPr lang="ru-RU" sz="14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2) лишенные судом права занимать государственные должности в течение определенного срока;</a:t>
            </a:r>
            <a:endParaRPr lang="ru-RU" sz="14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3) уволенные за дисциплинарный проступок, дискредитирующий государственную службу;</a:t>
            </a:r>
            <a:endParaRPr lang="ru-RU" sz="14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4) ранее судимые или освобожденные от уголовной ответственности за совершение преступления на основании 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4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пунктов 3), 4)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, 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5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9), 10)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 и 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6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12) части первой статьи 35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 или 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  <a:cs typeface="Times New Roman" panose="02020603050405020304" pitchFamily="18" charset="0"/>
                <a:hlinkClick r:id="rId7" action="ppaction://hlinkfile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статьи 36</a:t>
            </a:r>
            <a:r>
              <a:rPr lang="ru-RU" dirty="0">
                <a:latin typeface="Century Gothic" panose="020B0502020202020204" pitchFamily="34" charset="0"/>
                <a:ea typeface="Times New Roman" panose="02020603050405020304" pitchFamily="18" charset="0"/>
              </a:rPr>
              <a:t> Уголовно-процессуального кодекса Республики Казахстан за преступлений;</a:t>
            </a:r>
            <a:endParaRPr lang="ru-RU" sz="14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dirty="0">
                <a:solidFill>
                  <a:srgbClr val="000000"/>
                </a:solidFill>
                <a:latin typeface="Century Gothic" panose="020B0502020202020204" pitchFamily="34" charset="0"/>
                <a:ea typeface="Times New Roman" panose="02020603050405020304" pitchFamily="18" charset="0"/>
              </a:rPr>
              <a:t>5) уволенные по отрицательным мотивам из правоохранительных органов, специальных государственных органов и судов, воинской службы, за исключением случаев увольнения лица на основании отсутствия на работе (службе) без уважительной причины в течение трех и более часов подряд.</a:t>
            </a:r>
            <a:endParaRPr lang="ru-RU" sz="1400" dirty="0">
              <a:latin typeface="Century Gothic" panose="020B0502020202020204" pitchFamily="34" charset="0"/>
              <a:ea typeface="Times New Roman" panose="02020603050405020304" pitchFamily="18" charset="0"/>
            </a:endParaRP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5730359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1212516247"/>
              </p:ext>
            </p:extLst>
          </p:nvPr>
        </p:nvGraphicFramePr>
        <p:xfrm>
          <a:off x="251520" y="908720"/>
          <a:ext cx="8712968" cy="55446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79512" y="404664"/>
            <a:ext cx="87129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 </a:t>
            </a:r>
          </a:p>
        </p:txBody>
      </p:sp>
    </p:spTree>
    <p:extLst>
      <p:ext uri="{BB962C8B-B14F-4D97-AF65-F5344CB8AC3E}">
        <p14:creationId xmlns:p14="http://schemas.microsoft.com/office/powerpoint/2010/main" val="29047302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9512" y="404664"/>
            <a:ext cx="871296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 рассмотрении вопроса о соблюдении педагогической этики педагог имеет право на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just"/>
            <a:r>
              <a:rPr lang="ru-RU" dirty="0"/>
              <a:t>	1) получение в письменном виде информации о рассматриваемом вопросе;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	2) ознакомление со всеми материалами по рассматриваемому вопросу;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	3) защиту своих прав и законных интересов всеми не противоречащими закону способами лично или через представителя в порядке, установленном законодательством Республики Казахстан;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	4) получение решения в письменном виде;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	5) обжалование принятого решения в порядке, установленном законодательством Республики Казахстан.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50259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F62EF3-FE78-4518-A3D1-E779FE84B895}"/>
              </a:ext>
            </a:extLst>
          </p:cNvPr>
          <p:cNvSpPr/>
          <p:nvPr/>
        </p:nvSpPr>
        <p:spPr>
          <a:xfrm>
            <a:off x="2461486" y="332656"/>
            <a:ext cx="434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778CF3C-4BC4-41FD-8A66-FF65FDEC25B8}"/>
              </a:ext>
            </a:extLst>
          </p:cNvPr>
          <p:cNvSpPr/>
          <p:nvPr/>
        </p:nvSpPr>
        <p:spPr>
          <a:xfrm>
            <a:off x="323528" y="889844"/>
            <a:ext cx="8568952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По решению Совета, член Совета должен быть выведен из его состава в случаях: </a:t>
            </a:r>
          </a:p>
          <a:p>
            <a:endParaRPr lang="ru-RU" dirty="0"/>
          </a:p>
          <a:p>
            <a:pPr marL="342900" indent="-342900">
              <a:buAutoNum type="arabicParenR"/>
            </a:pPr>
            <a:r>
              <a:rPr lang="ru-RU" dirty="0"/>
              <a:t>непосещения заседаний Совета более трех раз в течение года, за исключением времени нахождения в состоянии временной нетрудоспособности, освобождения от работы для выполнения государственных или общественных обязанностей, нахождения в отпуске, командировке;</a:t>
            </a:r>
          </a:p>
          <a:p>
            <a:endParaRPr lang="ru-RU" dirty="0"/>
          </a:p>
          <a:p>
            <a:r>
              <a:rPr lang="ru-RU" dirty="0"/>
              <a:t>2) подачи заявления члена Совета о выходе из состава Совета;</a:t>
            </a:r>
          </a:p>
          <a:p>
            <a:endParaRPr lang="ru-RU" dirty="0"/>
          </a:p>
          <a:p>
            <a:r>
              <a:rPr lang="ru-RU" dirty="0"/>
              <a:t>3) предусмотренных пунктами 8 и 16 настоящего Положения;</a:t>
            </a:r>
          </a:p>
          <a:p>
            <a:endParaRPr lang="ru-RU" dirty="0"/>
          </a:p>
          <a:p>
            <a:r>
              <a:rPr lang="ru-RU" dirty="0"/>
              <a:t>4) нарушения требований пункта 19 настоящего Положения. </a:t>
            </a:r>
          </a:p>
        </p:txBody>
      </p:sp>
    </p:spTree>
    <p:extLst>
      <p:ext uri="{BB962C8B-B14F-4D97-AF65-F5344CB8AC3E}">
        <p14:creationId xmlns:p14="http://schemas.microsoft.com/office/powerpoint/2010/main" val="40116109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F62EF3-FE78-4518-A3D1-E779FE84B895}"/>
              </a:ext>
            </a:extLst>
          </p:cNvPr>
          <p:cNvSpPr/>
          <p:nvPr/>
        </p:nvSpPr>
        <p:spPr>
          <a:xfrm>
            <a:off x="2461486" y="332656"/>
            <a:ext cx="434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5778CF3C-4BC4-41FD-8A66-FF65FDEC25B8}"/>
              </a:ext>
            </a:extLst>
          </p:cNvPr>
          <p:cNvSpPr/>
          <p:nvPr/>
        </p:nvSpPr>
        <p:spPr>
          <a:xfrm>
            <a:off x="323528" y="889844"/>
            <a:ext cx="8568952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Заседания Совета: </a:t>
            </a:r>
          </a:p>
          <a:p>
            <a:endParaRPr lang="ru-RU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>
              <a:buAutoNum type="arabicParenR"/>
            </a:pPr>
            <a:r>
              <a:rPr lang="ru-RU" dirty="0"/>
              <a:t>считаются правомочными, если на них присутствует не менее двух третей от общего числа членов Совета;</a:t>
            </a:r>
          </a:p>
          <a:p>
            <a:endParaRPr lang="ru-RU" dirty="0"/>
          </a:p>
          <a:p>
            <a:r>
              <a:rPr lang="ru-RU" dirty="0"/>
              <a:t>2) проводятся согласно Плану работы, но не реже одного раза в квартал, а также по мере поступления обращений и жалоб.</a:t>
            </a:r>
          </a:p>
          <a:p>
            <a:endParaRPr lang="ru-RU" dirty="0"/>
          </a:p>
          <a:p>
            <a:r>
              <a:rPr lang="ru-RU" dirty="0"/>
              <a:t>3) о дате и повестке дня Совета уведомляются работники, а также заинтересованные лица секретарем Совета не позднее 7 календарных дней до его проведения.</a:t>
            </a:r>
          </a:p>
          <a:p>
            <a:endParaRPr lang="ru-RU" dirty="0"/>
          </a:p>
          <a:p>
            <a:r>
              <a:rPr lang="ru-RU" dirty="0"/>
              <a:t>Члены Совета участвуют на его заседаниях без права замены.</a:t>
            </a:r>
          </a:p>
        </p:txBody>
      </p:sp>
    </p:spTree>
    <p:extLst>
      <p:ext uri="{BB962C8B-B14F-4D97-AF65-F5344CB8AC3E}">
        <p14:creationId xmlns:p14="http://schemas.microsoft.com/office/powerpoint/2010/main" val="34606872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F62EF3-FE78-4518-A3D1-E779FE84B895}"/>
              </a:ext>
            </a:extLst>
          </p:cNvPr>
          <p:cNvSpPr/>
          <p:nvPr/>
        </p:nvSpPr>
        <p:spPr>
          <a:xfrm>
            <a:off x="2461486" y="332656"/>
            <a:ext cx="434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B56C1D8-5AAA-4D4F-8034-9DD92842366A}"/>
              </a:ext>
            </a:extLst>
          </p:cNvPr>
          <p:cNvSpPr/>
          <p:nvPr/>
        </p:nvSpPr>
        <p:spPr>
          <a:xfrm>
            <a:off x="323528" y="944703"/>
            <a:ext cx="8496944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Рассмотрение дела в отношении педагога приостанавливается на период: </a:t>
            </a:r>
          </a:p>
          <a:p>
            <a:endParaRPr lang="ru-RU" dirty="0"/>
          </a:p>
          <a:p>
            <a:pPr marL="342900" indent="-342900">
              <a:buAutoNum type="arabicParenR"/>
            </a:pPr>
            <a:r>
              <a:rPr lang="ru-RU" dirty="0"/>
              <a:t>временной нетрудоспособности; </a:t>
            </a:r>
          </a:p>
          <a:p>
            <a:endParaRPr lang="ru-RU" dirty="0"/>
          </a:p>
          <a:p>
            <a:r>
              <a:rPr lang="ru-RU" dirty="0"/>
              <a:t>2) нахождения в отпуске или командировке; </a:t>
            </a:r>
          </a:p>
          <a:p>
            <a:endParaRPr lang="ru-RU" dirty="0"/>
          </a:p>
          <a:p>
            <a:r>
              <a:rPr lang="ru-RU" dirty="0"/>
              <a:t>3) освобождения от исполнения своих должностных обязанностей на время выполнения им государственных или общественных обязанностей; </a:t>
            </a:r>
          </a:p>
          <a:p>
            <a:endParaRPr lang="ru-RU" dirty="0"/>
          </a:p>
          <a:p>
            <a:r>
              <a:rPr lang="ru-RU" dirty="0"/>
              <a:t>4) нахождения на подготовке, переподготовке, курсах повышения квалификации и стажировке. </a:t>
            </a:r>
          </a:p>
        </p:txBody>
      </p:sp>
    </p:spTree>
    <p:extLst>
      <p:ext uri="{BB962C8B-B14F-4D97-AF65-F5344CB8AC3E}">
        <p14:creationId xmlns:p14="http://schemas.microsoft.com/office/powerpoint/2010/main" val="20878382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548680"/>
            <a:ext cx="8568952" cy="46628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Правила Педагогической этики педагогов разработаны согласно статьи 5 Закона РК «О статусе педагога»</a:t>
            </a:r>
          </a:p>
          <a:p>
            <a:pPr>
              <a:lnSpc>
                <a:spcPct val="150000"/>
              </a:lnSpc>
            </a:pPr>
            <a:r>
              <a:rPr lang="ru-RU" b="1" dirty="0"/>
              <a:t>Статья 5.Педагогическая этика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    1. Педагогическая этика основывается на принципах законности, добросовестности, ответственности, уважения чести и достоинства личности.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      2. Нарушение педагогической этики является дисциплинарным проступком и влечет дисциплинарную ответственность педагога в соответствии с трудовым законодательством Республики Казахстан.</a:t>
            </a:r>
          </a:p>
          <a:p>
            <a:pPr algn="just">
              <a:lnSpc>
                <a:spcPct val="150000"/>
              </a:lnSpc>
            </a:pPr>
            <a:r>
              <a:rPr lang="ru-RU" dirty="0"/>
              <a:t>      3. Педагогическая этика утверждается уполномоченным органом в области образования.</a:t>
            </a:r>
          </a:p>
          <a:p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9552" y="5211495"/>
            <a:ext cx="849694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За основу взят приказ Министерства образования и науки РК                  от 8 января 2016 года №9                                                                                   «Об утверждении Правил педагогической этики»</a:t>
            </a:r>
          </a:p>
        </p:txBody>
      </p:sp>
    </p:spTree>
    <p:extLst>
      <p:ext uri="{BB962C8B-B14F-4D97-AF65-F5344CB8AC3E}">
        <p14:creationId xmlns:p14="http://schemas.microsoft.com/office/powerpoint/2010/main" val="17053386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xmlns="" id="{17F62EF3-FE78-4518-A3D1-E779FE84B895}"/>
              </a:ext>
            </a:extLst>
          </p:cNvPr>
          <p:cNvSpPr/>
          <p:nvPr/>
        </p:nvSpPr>
        <p:spPr>
          <a:xfrm>
            <a:off x="2461486" y="332656"/>
            <a:ext cx="43492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xmlns="" id="{657733C3-3241-4E73-9041-58697B05F651}"/>
              </a:ext>
            </a:extLst>
          </p:cNvPr>
          <p:cNvSpPr/>
          <p:nvPr/>
        </p:nvSpPr>
        <p:spPr>
          <a:xfrm>
            <a:off x="351644" y="908720"/>
            <a:ext cx="8568952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>
                <a:solidFill>
                  <a:schemeClr val="accent2">
                    <a:lumMod val="75000"/>
                  </a:schemeClr>
                </a:solidFill>
              </a:rPr>
              <a:t>При рассмотрении вопроса ответственности педагога на заседании Совет разрешает следующие вопросы:</a:t>
            </a:r>
          </a:p>
          <a:p>
            <a:r>
              <a:rPr lang="ru-RU" dirty="0"/>
              <a:t> </a:t>
            </a:r>
          </a:p>
          <a:p>
            <a:pPr marL="342900" indent="-342900">
              <a:buAutoNum type="arabicParenR"/>
            </a:pPr>
            <a:r>
              <a:rPr lang="ru-RU" dirty="0"/>
              <a:t>имело ли место конкретное действие (бездействие), являющееся основанием для рассмотрения ответственности педагога; </a:t>
            </a:r>
          </a:p>
          <a:p>
            <a:endParaRPr lang="ru-RU" dirty="0"/>
          </a:p>
          <a:p>
            <a:r>
              <a:rPr lang="ru-RU" dirty="0"/>
              <a:t>2) является ли это действие (бездействие) нарушением этики; </a:t>
            </a:r>
          </a:p>
          <a:p>
            <a:endParaRPr lang="ru-RU" dirty="0"/>
          </a:p>
          <a:p>
            <a:r>
              <a:rPr lang="ru-RU" dirty="0"/>
              <a:t>3) совершено ли это нарушение этики педагогом; </a:t>
            </a:r>
          </a:p>
          <a:p>
            <a:endParaRPr lang="ru-RU" dirty="0"/>
          </a:p>
          <a:p>
            <a:r>
              <a:rPr lang="ru-RU" dirty="0"/>
              <a:t>4) усматривается ли вина педагога в совершении нарушения. </a:t>
            </a:r>
          </a:p>
        </p:txBody>
      </p:sp>
    </p:spTree>
    <p:extLst>
      <p:ext uri="{BB962C8B-B14F-4D97-AF65-F5344CB8AC3E}">
        <p14:creationId xmlns:p14="http://schemas.microsoft.com/office/powerpoint/2010/main" val="2374951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79512" y="404664"/>
            <a:ext cx="871296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Организация деятельности Совета</a:t>
            </a: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1329535130"/>
              </p:ext>
            </p:extLst>
          </p:nvPr>
        </p:nvGraphicFramePr>
        <p:xfrm>
          <a:off x="251520" y="1397000"/>
          <a:ext cx="864096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7377327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39552" y="247831"/>
            <a:ext cx="756084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solidFill>
                  <a:schemeClr val="accent2">
                    <a:lumMod val="75000"/>
                  </a:schemeClr>
                </a:solidFill>
              </a:rPr>
              <a:t>Основные принципы педагогической этики дополнены такими принципами как патриотизм, толерантность:</a:t>
            </a:r>
          </a:p>
        </p:txBody>
      </p:sp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4078844150"/>
              </p:ext>
            </p:extLst>
          </p:nvPr>
        </p:nvGraphicFramePr>
        <p:xfrm>
          <a:off x="107504" y="1448160"/>
          <a:ext cx="8568952" cy="50957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847146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Основные нормы педагогической этики дополнены</a:t>
            </a:r>
            <a:r>
              <a:rPr lang="kk-KZ" sz="20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algn="ctr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kk-KZ" dirty="0"/>
              <a:t>Обязанностью придерживаться норм педагогической этики в </a:t>
            </a:r>
            <a:r>
              <a:rPr lang="kk-KZ" b="1" dirty="0"/>
              <a:t>служебное и неслужебное время;</a:t>
            </a:r>
          </a:p>
          <a:p>
            <a:pPr algn="just"/>
            <a:endParaRPr lang="kk-KZ" b="1" dirty="0">
              <a:solidFill>
                <a:schemeClr val="accent2">
                  <a:lumMod val="75000"/>
                </a:schemeClr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/>
              <a:t>Принципами академической честности, в том числе обеспечение академической честности как основной институциональной ценности, формирующей честность и взаимоуважение в академической среде; проявление уважение педагогом к своим обучающимся и воспитанникам как наставник, способствующий формированию академической культуры; поощрение и стимулирование участников образовательного процесса к продвижению и защите высоких стандартов академической честности; определение педагогом  четкой политики дисциплины, ожидаемых требований от обучающегося; обеспечение ответственности обучающихся и принятие действующих мер за нарушение ими принципов и стандартов академической честности; создание академической среды, которая оказывает образовательную, социальную и психологическую под</a:t>
            </a:r>
            <a:endParaRPr lang="kk-KZ" dirty="0"/>
          </a:p>
          <a:p>
            <a:pPr algn="just"/>
            <a:endParaRPr lang="kk-KZ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90852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424936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Основные нормы педагогической этики дополнены</a:t>
            </a:r>
            <a:r>
              <a:rPr lang="kk-KZ" sz="2000" b="1" dirty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algn="just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Обязательством публикации материалов в СМИ, в том числе интернет-изданиях, публичных выступлениях только от собственного имени как частного лица, при этом обеспечивают ведение дискуссии в корректной форме, воздерживаются от неконструктивной критики и неэтичных высказываний, не разглашают служебную информацию, которая не разрешена к обнародованию, не подрывают высокого звания педагога в обществе, при этом публичные выступления, публикации СМИ от имени организации образования согласовывают с руководителем данной организации;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Не распространять непроверенную и (или) недостоверную, и (или) неэтичную информацию, способствуют укреплению в обществе высокого звания педагога;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Способствуют реализации государственной политики в области образования и науки;     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ru-RU" dirty="0"/>
              <a:t>Обеспечивают конфиденциальность успехов (неуспехов) обучающегося и воспитанника, его социального положения, места работы родителей (законных представителей); данные сведения разглашаются только с согласия родителей (законных представителей) обучающегося и воспитанника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50525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52937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Основные нормы педагогической этики</a:t>
            </a:r>
          </a:p>
          <a:p>
            <a:pPr lvl="0"/>
            <a:endParaRPr lang="ru-RU" dirty="0">
              <a:solidFill>
                <a:prstClr val="black"/>
              </a:solidFill>
            </a:endParaRPr>
          </a:p>
          <a:p>
            <a:pPr lvl="0" algn="just"/>
            <a:r>
              <a:rPr lang="ru-RU" b="1" dirty="0">
                <a:solidFill>
                  <a:prstClr val="black"/>
                </a:solidFill>
              </a:rPr>
              <a:t>В отношениях  с участниками образовательного процесса педагоги:</a:t>
            </a:r>
          </a:p>
          <a:p>
            <a:pPr lvl="0" algn="just"/>
            <a:endParaRPr lang="ru-RU" sz="1200" dirty="0">
              <a:solidFill>
                <a:prstClr val="black"/>
              </a:solidFill>
            </a:endParaRPr>
          </a:p>
          <a:p>
            <a:pPr marL="342900" lvl="0" indent="-342900" algn="just">
              <a:buAutoNum type="arabicParenR"/>
            </a:pPr>
            <a:r>
              <a:rPr lang="ru-RU" dirty="0">
                <a:solidFill>
                  <a:prstClr val="black"/>
                </a:solidFill>
              </a:rPr>
              <a:t>уважают права, честь и достоинство человека независимо от возраста, пола, национальности, вероисповедания, гражданства, происхождения, социального, должностного и имущественного положения или любых иных обстоятельств;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2) обращаются к участникам образовательного процесса по имени в уважительной форме, а также с соблюдением общепринятых морально-этических норм, не допускают фактов произвольного искажения в написании и произношении имен участников образовательного процесса,  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3) не допускают фактов финансовых и иных вымогательств по отношению к участникам образовательного процесса, прилагают усилия по пресечению таких действий со стороны своих коллег;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6038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332656"/>
            <a:ext cx="8568952" cy="42780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Основные нормы педагогической этики</a:t>
            </a:r>
          </a:p>
          <a:p>
            <a:pPr lvl="0"/>
            <a:r>
              <a:rPr lang="ru-RU" dirty="0">
                <a:solidFill>
                  <a:prstClr val="black"/>
                </a:solidFill>
              </a:rPr>
              <a:t> </a:t>
            </a:r>
          </a:p>
          <a:p>
            <a:pPr lvl="0" algn="just"/>
            <a:r>
              <a:rPr lang="ru-RU" b="1" dirty="0">
                <a:solidFill>
                  <a:prstClr val="black"/>
                </a:solidFill>
              </a:rPr>
              <a:t>В отношениях с участниками образовательного процесса педагоги:</a:t>
            </a:r>
          </a:p>
          <a:p>
            <a:pPr lvl="0" algn="just"/>
            <a:endParaRPr lang="ru-RU" b="1" dirty="0">
              <a:solidFill>
                <a:prstClr val="black"/>
              </a:solidFill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4) своими действиями не дают повода для обоснованной критики со стороны общества, терпимо относиться к ней, использовать конструктивную критику для устранения недостатков и улучшения своей профессиональной деятельности;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5) оказывают профессиональную поддержку участникам образовательного процесса;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  <a:p>
            <a:pPr lvl="0" algn="just"/>
            <a:r>
              <a:rPr lang="ru-RU" dirty="0">
                <a:solidFill>
                  <a:prstClr val="black"/>
                </a:solidFill>
              </a:rPr>
              <a:t> 6) не подвергают дискриминации лица, который обратился с жалобой на нарушение педагогической этики;</a:t>
            </a:r>
          </a:p>
          <a:p>
            <a:pPr lvl="0" algn="just"/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2394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260648"/>
            <a:ext cx="856895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	Ответственность за нарушение норм Педагогической этики</a:t>
            </a:r>
          </a:p>
          <a:p>
            <a:endParaRPr lang="ru-RU" dirty="0"/>
          </a:p>
          <a:p>
            <a:pPr algn="just"/>
            <a:r>
              <a:rPr lang="ru-RU" dirty="0"/>
              <a:t>10. Нарушение педагогической этики педагогами влечет дисциплинарную ответственность в соответствии с трудовым законодательством Республики Казахстан.</a:t>
            </a:r>
          </a:p>
          <a:p>
            <a:pPr algn="just"/>
            <a:endParaRPr lang="ru-RU" dirty="0"/>
          </a:p>
          <a:p>
            <a:pPr algn="just"/>
            <a:r>
              <a:rPr lang="ru-RU" dirty="0"/>
              <a:t>11. Мониторинг соблюдения педагогической этики осуществляют соответствующие Советы по педагогической этике организации образования в порядке, определенном законодательством Республики Казахстан. </a:t>
            </a:r>
          </a:p>
        </p:txBody>
      </p:sp>
    </p:spTree>
    <p:extLst>
      <p:ext uri="{BB962C8B-B14F-4D97-AF65-F5344CB8AC3E}">
        <p14:creationId xmlns:p14="http://schemas.microsoft.com/office/powerpoint/2010/main" val="4735854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712968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Ответственность за нарушение норм Педагогической этики</a:t>
            </a:r>
          </a:p>
          <a:p>
            <a:pPr algn="ctr"/>
            <a:r>
              <a:rPr lang="kk-KZ" sz="1600" i="1" dirty="0">
                <a:solidFill>
                  <a:schemeClr val="accent2">
                    <a:lumMod val="75000"/>
                  </a:schemeClr>
                </a:solidFill>
              </a:rPr>
              <a:t>На основании статьи 16 Закона РК </a:t>
            </a:r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«О статусе педагога» предусмотрен </a:t>
            </a:r>
          </a:p>
          <a:p>
            <a:pPr algn="ctr"/>
            <a:r>
              <a:rPr lang="ru-RU" sz="1600" i="1" dirty="0">
                <a:solidFill>
                  <a:schemeClr val="accent2">
                    <a:lumMod val="75000"/>
                  </a:schemeClr>
                </a:solidFill>
              </a:rPr>
              <a:t>Совет по педагогической этике</a:t>
            </a:r>
          </a:p>
          <a:p>
            <a:pPr algn="ctr"/>
            <a:endParaRPr lang="ru-RU" sz="700" i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dirty="0"/>
              <a:t>Статья 16      </a:t>
            </a:r>
          </a:p>
          <a:p>
            <a:pPr marL="342900" indent="-342900" algn="just">
              <a:buAutoNum type="arabicPeriod"/>
            </a:pPr>
            <a:r>
              <a:rPr lang="ru-RU" sz="1600" dirty="0"/>
              <a:t>Деятельность совета по педагогической этике осуществляется в порядке, определяемом организацией образования на основании типовых правил организации работы совета по педагогической этике, утверждаемых уполномоченным органом в области образования.</a:t>
            </a:r>
          </a:p>
          <a:p>
            <a:pPr algn="just"/>
            <a:r>
              <a:rPr lang="ru-RU" sz="1600" dirty="0"/>
              <a:t>2. Решения совета по педагогической этике носят рекомендательный характер.</a:t>
            </a:r>
          </a:p>
          <a:p>
            <a:pPr algn="just"/>
            <a:r>
              <a:rPr lang="ru-RU" sz="1600" dirty="0"/>
              <a:t>      Решение о привлечении педагога к дисциплинарной ответственности принимается актом руководителя организации образования с учетом рекомендации совета по педагогической этике.</a:t>
            </a:r>
          </a:p>
          <a:p>
            <a:pPr algn="just"/>
            <a:r>
              <a:rPr lang="ru-RU" sz="1600" dirty="0"/>
              <a:t>      3. При рассмотрении вопроса о соблюдении педагогической этики педагог имеет право на:</a:t>
            </a:r>
          </a:p>
          <a:p>
            <a:pPr algn="just"/>
            <a:r>
              <a:rPr lang="ru-RU" sz="1600" dirty="0"/>
              <a:t>      1) получение в письменном виде информации о рассматриваемом вопросе;</a:t>
            </a:r>
          </a:p>
          <a:p>
            <a:pPr algn="just"/>
            <a:r>
              <a:rPr lang="ru-RU" sz="1600" dirty="0"/>
              <a:t>      2) ознакомление со всеми материалами по рассматриваемому вопросу;</a:t>
            </a:r>
          </a:p>
          <a:p>
            <a:pPr algn="just"/>
            <a:r>
              <a:rPr lang="ru-RU" sz="1600" dirty="0"/>
              <a:t>      3) защиту своих прав и законных интересов всеми не противоречащими закону способами лично или через представителя в порядке, установленном законодательством Республики Казахстан;</a:t>
            </a:r>
          </a:p>
          <a:p>
            <a:pPr algn="just"/>
            <a:r>
              <a:rPr lang="ru-RU" sz="1600" dirty="0"/>
              <a:t>      4) получение решения в письменном виде;</a:t>
            </a:r>
          </a:p>
          <a:p>
            <a:pPr algn="just"/>
            <a:r>
              <a:rPr lang="ru-RU" sz="1600" dirty="0"/>
              <a:t>      5) обжалование принятого решения в порядке, установленном законодательством Республики Казахстан.</a:t>
            </a:r>
          </a:p>
          <a:p>
            <a:pPr algn="just"/>
            <a:r>
              <a:rPr lang="ru-RU" sz="1600" dirty="0"/>
              <a:t>      4. Разбирательства в отношении педагога и принятые на их основании решения могут быть преданы гласности только с его согласия.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165694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птека">
  <a:themeElements>
    <a:clrScheme name="Аптека">
      <a:dk1>
        <a:sysClr val="windowText" lastClr="000000"/>
      </a:dk1>
      <a:lt1>
        <a:sysClr val="window" lastClr="FFFFFF"/>
      </a:lt1>
      <a:dk2>
        <a:srgbClr val="564B3C"/>
      </a:dk2>
      <a:lt2>
        <a:srgbClr val="ECEDD1"/>
      </a:lt2>
      <a:accent1>
        <a:srgbClr val="93A299"/>
      </a:accent1>
      <a:accent2>
        <a:srgbClr val="CF543F"/>
      </a:accent2>
      <a:accent3>
        <a:srgbClr val="B5AE53"/>
      </a:accent3>
      <a:accent4>
        <a:srgbClr val="848058"/>
      </a:accent4>
      <a:accent5>
        <a:srgbClr val="E8B54D"/>
      </a:accent5>
      <a:accent6>
        <a:srgbClr val="786C71"/>
      </a:accent6>
      <a:hlink>
        <a:srgbClr val="CCCC00"/>
      </a:hlink>
      <a:folHlink>
        <a:srgbClr val="B2B2B2"/>
      </a:folHlink>
    </a:clrScheme>
    <a:fontScheme name="Аптека">
      <a:majorFont>
        <a:latin typeface="Book Antiqua"/>
        <a:ea typeface=""/>
        <a:cs typeface=""/>
        <a:font script="Jpan" typeface="HGS明朝B"/>
        <a:font script="Hang" typeface="HY견명조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견명조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птека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100000"/>
              </a:schemeClr>
            </a:gs>
            <a:gs pos="68000">
              <a:schemeClr val="phClr">
                <a:tint val="77000"/>
                <a:satMod val="100000"/>
              </a:schemeClr>
            </a:gs>
            <a:gs pos="81000">
              <a:schemeClr val="phClr">
                <a:tint val="79000"/>
                <a:satMod val="100000"/>
              </a:schemeClr>
            </a:gs>
            <a:gs pos="86000">
              <a:schemeClr val="phClr">
                <a:tint val="73000"/>
                <a:satMod val="100000"/>
              </a:schemeClr>
            </a:gs>
            <a:gs pos="100000">
              <a:schemeClr val="phClr">
                <a:tint val="35000"/>
                <a:sat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73000"/>
                <a:shade val="100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tint val="100000"/>
                <a:shade val="57000"/>
                <a:satMod val="120000"/>
              </a:schemeClr>
            </a:gs>
            <a:gs pos="80000">
              <a:schemeClr val="phClr">
                <a:tint val="100000"/>
                <a:shade val="56000"/>
                <a:satMod val="145000"/>
              </a:schemeClr>
            </a:gs>
            <a:gs pos="88000">
              <a:schemeClr val="phClr">
                <a:tint val="100000"/>
                <a:shade val="63000"/>
                <a:satMod val="160000"/>
              </a:schemeClr>
            </a:gs>
            <a:gs pos="100000">
              <a:schemeClr val="phClr">
                <a:tint val="99000"/>
                <a:shade val="100000"/>
                <a:satMod val="155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glow" dir="tl">
              <a:rot lat="0" lon="0" rev="1800000"/>
            </a:lightRig>
          </a:scene3d>
          <a:sp3d contourW="10160" prstMaterial="dkEdge">
            <a:bevelT w="0" h="0" prst="angle"/>
            <a:contourClr>
              <a:schemeClr val="phClr">
                <a:shade val="30000"/>
                <a:satMod val="150000"/>
              </a:schemeClr>
            </a:contourClr>
          </a:sp3d>
        </a:effectStyle>
        <a:effectStyle>
          <a:effectLst>
            <a:glow rad="50800">
              <a:schemeClr val="phClr">
                <a:tint val="68000"/>
                <a:shade val="93000"/>
                <a:alpha val="37000"/>
                <a:satMod val="250000"/>
              </a:schemeClr>
            </a:glow>
          </a:effectLst>
          <a:scene3d>
            <a:camera prst="orthographicFront">
              <a:rot lat="0" lon="0" rev="0"/>
            </a:camera>
            <a:lightRig rig="glow" dir="t">
              <a:rot lat="0" lon="0" rev="1800000"/>
            </a:lightRig>
          </a:scene3d>
          <a:sp3d contourW="10160" prstMaterial="dkEdge">
            <a:bevelT w="20320" h="19050" prst="angle"/>
            <a:contourClr>
              <a:schemeClr val="phClr">
                <a:shade val="3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3000"/>
            <a:satMod val="14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atMod val="170000"/>
              </a:schemeClr>
              <a:schemeClr val="phClr">
                <a:shade val="70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Apothecary</Template>
  <TotalTime>187</TotalTime>
  <Words>1661</Words>
  <Application>Microsoft Office PowerPoint</Application>
  <PresentationFormat>Экран (4:3)</PresentationFormat>
  <Paragraphs>198</Paragraphs>
  <Slides>21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Аптека</vt:lpstr>
      <vt:lpstr>проект приказа  Министра образования и науки РК «О некоторых вопросах педагогической этики»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проект приказа  Министра образования и науки РК «О некоторых вопросах педагогической этики»</dc:title>
  <dc:creator>User</dc:creator>
  <cp:lastModifiedBy>User</cp:lastModifiedBy>
  <cp:revision>20</cp:revision>
  <dcterms:created xsi:type="dcterms:W3CDTF">2020-01-30T04:13:33Z</dcterms:created>
  <dcterms:modified xsi:type="dcterms:W3CDTF">2020-01-30T11:38:04Z</dcterms:modified>
</cp:coreProperties>
</file>